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9" r:id="rId5"/>
    <p:sldId id="258" r:id="rId6"/>
    <p:sldId id="270" r:id="rId7"/>
    <p:sldId id="259" r:id="rId8"/>
    <p:sldId id="260" r:id="rId9"/>
    <p:sldId id="262" r:id="rId10"/>
    <p:sldId id="263" r:id="rId11"/>
    <p:sldId id="264" r:id="rId12"/>
    <p:sldId id="272" r:id="rId13"/>
    <p:sldId id="265" r:id="rId14"/>
    <p:sldId id="266" r:id="rId15"/>
    <p:sldId id="273" r:id="rId16"/>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FE17F24B-02A2-4950-8882-ABAB60421006}">
          <p14:sldIdLst>
            <p14:sldId id="256"/>
            <p14:sldId id="257"/>
            <p14:sldId id="267"/>
            <p14:sldId id="269"/>
            <p14:sldId id="258"/>
            <p14:sldId id="270"/>
          </p14:sldIdLst>
        </p14:section>
        <p14:section name="Untitled Section" id="{C9CF340E-FA36-4D85-911C-E290D96DD78D}">
          <p14:sldIdLst>
            <p14:sldId id="259"/>
            <p14:sldId id="260"/>
            <p14:sldId id="262"/>
            <p14:sldId id="263"/>
            <p14:sldId id="264"/>
            <p14:sldId id="272"/>
            <p14:sldId id="265"/>
            <p14:sldId id="266"/>
            <p14:sldId id="2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67" d="100"/>
          <a:sy n="67" d="100"/>
        </p:scale>
        <p:origin x="1284"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F03A36-411A-4788-B99A-527BC32C574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6D510BCC-B4A1-48CF-A65D-03D1FAF7813C}">
      <dgm:prSet phldrT="[Text]"/>
      <dgm:spPr/>
      <dgm:t>
        <a:bodyPr/>
        <a:lstStyle/>
        <a:p>
          <a:r>
            <a:rPr lang="en-US" dirty="0"/>
            <a:t>Instruction</a:t>
          </a:r>
          <a:endParaRPr lang="en-GB" dirty="0"/>
        </a:p>
      </dgm:t>
    </dgm:pt>
    <dgm:pt modelId="{0B32F657-5562-499A-8131-43C0E488665C}" type="parTrans" cxnId="{F5B54C7A-9F2F-4821-9B07-3715A66FF48E}">
      <dgm:prSet/>
      <dgm:spPr/>
      <dgm:t>
        <a:bodyPr/>
        <a:lstStyle/>
        <a:p>
          <a:endParaRPr lang="en-GB"/>
        </a:p>
      </dgm:t>
    </dgm:pt>
    <dgm:pt modelId="{1EF1B28E-1FAC-4350-8E22-D859672C6216}" type="sibTrans" cxnId="{F5B54C7A-9F2F-4821-9B07-3715A66FF48E}">
      <dgm:prSet/>
      <dgm:spPr/>
      <dgm:t>
        <a:bodyPr/>
        <a:lstStyle/>
        <a:p>
          <a:endParaRPr lang="en-GB"/>
        </a:p>
      </dgm:t>
    </dgm:pt>
    <dgm:pt modelId="{F12F8B0A-FFC3-4864-9EA4-98BF3413F709}">
      <dgm:prSet phldrT="[Text]"/>
      <dgm:spPr/>
      <dgm:t>
        <a:bodyPr/>
        <a:lstStyle/>
        <a:p>
          <a:r>
            <a:rPr lang="en-US" dirty="0"/>
            <a:t>Skills</a:t>
          </a:r>
          <a:endParaRPr lang="en-GB" dirty="0"/>
        </a:p>
      </dgm:t>
    </dgm:pt>
    <dgm:pt modelId="{FA2763D4-4D6D-4432-AECD-544E925F17C4}" type="parTrans" cxnId="{0B59F2EE-D94E-42C8-9FFE-37E020AB4462}">
      <dgm:prSet/>
      <dgm:spPr/>
      <dgm:t>
        <a:bodyPr/>
        <a:lstStyle/>
        <a:p>
          <a:endParaRPr lang="en-GB"/>
        </a:p>
      </dgm:t>
    </dgm:pt>
    <dgm:pt modelId="{987A0A3A-2699-4129-8505-4B18703852CC}" type="sibTrans" cxnId="{0B59F2EE-D94E-42C8-9FFE-37E020AB4462}">
      <dgm:prSet/>
      <dgm:spPr/>
      <dgm:t>
        <a:bodyPr/>
        <a:lstStyle/>
        <a:p>
          <a:endParaRPr lang="en-GB"/>
        </a:p>
      </dgm:t>
    </dgm:pt>
    <dgm:pt modelId="{FECFB3F8-F97F-4252-BBCB-1A5164FD686D}">
      <dgm:prSet phldrT="[Text]"/>
      <dgm:spPr/>
      <dgm:t>
        <a:bodyPr/>
        <a:lstStyle/>
        <a:p>
          <a:r>
            <a:rPr lang="en-US" dirty="0"/>
            <a:t>Data collection</a:t>
          </a:r>
          <a:endParaRPr lang="en-GB" dirty="0"/>
        </a:p>
      </dgm:t>
    </dgm:pt>
    <dgm:pt modelId="{40444778-D730-4BF0-9DCD-FEAE0A1D156A}" type="parTrans" cxnId="{8487F029-7BB3-45A9-AD3F-69A009A55C2B}">
      <dgm:prSet/>
      <dgm:spPr/>
      <dgm:t>
        <a:bodyPr/>
        <a:lstStyle/>
        <a:p>
          <a:endParaRPr lang="en-GB"/>
        </a:p>
      </dgm:t>
    </dgm:pt>
    <dgm:pt modelId="{FAA6496A-C996-49F7-8B72-40A6B7F0BB4F}" type="sibTrans" cxnId="{8487F029-7BB3-45A9-AD3F-69A009A55C2B}">
      <dgm:prSet/>
      <dgm:spPr/>
      <dgm:t>
        <a:bodyPr/>
        <a:lstStyle/>
        <a:p>
          <a:endParaRPr lang="en-GB"/>
        </a:p>
      </dgm:t>
    </dgm:pt>
    <dgm:pt modelId="{8FC74316-10C2-441C-AF6B-5F96B88DBD41}" type="pres">
      <dgm:prSet presAssocID="{FDF03A36-411A-4788-B99A-527BC32C5743}" presName="Name0" presStyleCnt="0">
        <dgm:presLayoutVars>
          <dgm:dir/>
          <dgm:animLvl val="lvl"/>
          <dgm:resizeHandles val="exact"/>
        </dgm:presLayoutVars>
      </dgm:prSet>
      <dgm:spPr/>
    </dgm:pt>
    <dgm:pt modelId="{109CB216-CD29-43CB-AE3C-573FAB7320B3}" type="pres">
      <dgm:prSet presAssocID="{6D510BCC-B4A1-48CF-A65D-03D1FAF7813C}" presName="parTxOnly" presStyleLbl="node1" presStyleIdx="0" presStyleCnt="3">
        <dgm:presLayoutVars>
          <dgm:chMax val="0"/>
          <dgm:chPref val="0"/>
          <dgm:bulletEnabled val="1"/>
        </dgm:presLayoutVars>
      </dgm:prSet>
      <dgm:spPr/>
    </dgm:pt>
    <dgm:pt modelId="{252AA7FC-5DD4-4E37-9F9F-DCCFA061F4FA}" type="pres">
      <dgm:prSet presAssocID="{1EF1B28E-1FAC-4350-8E22-D859672C6216}" presName="parTxOnlySpace" presStyleCnt="0"/>
      <dgm:spPr/>
    </dgm:pt>
    <dgm:pt modelId="{A416F32E-73A4-4588-AB46-D0756ECABB08}" type="pres">
      <dgm:prSet presAssocID="{F12F8B0A-FFC3-4864-9EA4-98BF3413F709}" presName="parTxOnly" presStyleLbl="node1" presStyleIdx="1" presStyleCnt="3">
        <dgm:presLayoutVars>
          <dgm:chMax val="0"/>
          <dgm:chPref val="0"/>
          <dgm:bulletEnabled val="1"/>
        </dgm:presLayoutVars>
      </dgm:prSet>
      <dgm:spPr/>
    </dgm:pt>
    <dgm:pt modelId="{B9134959-A256-42F1-98F8-1707192B0B47}" type="pres">
      <dgm:prSet presAssocID="{987A0A3A-2699-4129-8505-4B18703852CC}" presName="parTxOnlySpace" presStyleCnt="0"/>
      <dgm:spPr/>
    </dgm:pt>
    <dgm:pt modelId="{1461240D-B976-40EF-9B5E-9303E0DDB34F}" type="pres">
      <dgm:prSet presAssocID="{FECFB3F8-F97F-4252-BBCB-1A5164FD686D}" presName="parTxOnly" presStyleLbl="node1" presStyleIdx="2" presStyleCnt="3">
        <dgm:presLayoutVars>
          <dgm:chMax val="0"/>
          <dgm:chPref val="0"/>
          <dgm:bulletEnabled val="1"/>
        </dgm:presLayoutVars>
      </dgm:prSet>
      <dgm:spPr/>
    </dgm:pt>
  </dgm:ptLst>
  <dgm:cxnLst>
    <dgm:cxn modelId="{5A75E611-16C5-4F71-8E5A-80955AF939A0}" type="presOf" srcId="{FDF03A36-411A-4788-B99A-527BC32C5743}" destId="{8FC74316-10C2-441C-AF6B-5F96B88DBD41}" srcOrd="0" destOrd="0" presId="urn:microsoft.com/office/officeart/2005/8/layout/chevron1"/>
    <dgm:cxn modelId="{8487F029-7BB3-45A9-AD3F-69A009A55C2B}" srcId="{FDF03A36-411A-4788-B99A-527BC32C5743}" destId="{FECFB3F8-F97F-4252-BBCB-1A5164FD686D}" srcOrd="2" destOrd="0" parTransId="{40444778-D730-4BF0-9DCD-FEAE0A1D156A}" sibTransId="{FAA6496A-C996-49F7-8B72-40A6B7F0BB4F}"/>
    <dgm:cxn modelId="{90759A6D-3EA3-473A-B203-6C8EF40A94BB}" type="presOf" srcId="{FECFB3F8-F97F-4252-BBCB-1A5164FD686D}" destId="{1461240D-B976-40EF-9B5E-9303E0DDB34F}" srcOrd="0" destOrd="0" presId="urn:microsoft.com/office/officeart/2005/8/layout/chevron1"/>
    <dgm:cxn modelId="{F5B54C7A-9F2F-4821-9B07-3715A66FF48E}" srcId="{FDF03A36-411A-4788-B99A-527BC32C5743}" destId="{6D510BCC-B4A1-48CF-A65D-03D1FAF7813C}" srcOrd="0" destOrd="0" parTransId="{0B32F657-5562-499A-8131-43C0E488665C}" sibTransId="{1EF1B28E-1FAC-4350-8E22-D859672C6216}"/>
    <dgm:cxn modelId="{499C427D-C5BC-4201-B006-5E909C37508B}" type="presOf" srcId="{F12F8B0A-FFC3-4864-9EA4-98BF3413F709}" destId="{A416F32E-73A4-4588-AB46-D0756ECABB08}" srcOrd="0" destOrd="0" presId="urn:microsoft.com/office/officeart/2005/8/layout/chevron1"/>
    <dgm:cxn modelId="{F8B1ECE1-FD92-4EBF-BD89-37A82CD7FD1C}" type="presOf" srcId="{6D510BCC-B4A1-48CF-A65D-03D1FAF7813C}" destId="{109CB216-CD29-43CB-AE3C-573FAB7320B3}" srcOrd="0" destOrd="0" presId="urn:microsoft.com/office/officeart/2005/8/layout/chevron1"/>
    <dgm:cxn modelId="{0B59F2EE-D94E-42C8-9FFE-37E020AB4462}" srcId="{FDF03A36-411A-4788-B99A-527BC32C5743}" destId="{F12F8B0A-FFC3-4864-9EA4-98BF3413F709}" srcOrd="1" destOrd="0" parTransId="{FA2763D4-4D6D-4432-AECD-544E925F17C4}" sibTransId="{987A0A3A-2699-4129-8505-4B18703852CC}"/>
    <dgm:cxn modelId="{723B486B-FAD0-4663-BD37-8262D2F4FC37}" type="presParOf" srcId="{8FC74316-10C2-441C-AF6B-5F96B88DBD41}" destId="{109CB216-CD29-43CB-AE3C-573FAB7320B3}" srcOrd="0" destOrd="0" presId="urn:microsoft.com/office/officeart/2005/8/layout/chevron1"/>
    <dgm:cxn modelId="{19C41BE2-82AF-4677-B8D4-4B94812C2F2B}" type="presParOf" srcId="{8FC74316-10C2-441C-AF6B-5F96B88DBD41}" destId="{252AA7FC-5DD4-4E37-9F9F-DCCFA061F4FA}" srcOrd="1" destOrd="0" presId="urn:microsoft.com/office/officeart/2005/8/layout/chevron1"/>
    <dgm:cxn modelId="{F766D034-CAE2-40AF-867A-CBE686AB20B3}" type="presParOf" srcId="{8FC74316-10C2-441C-AF6B-5F96B88DBD41}" destId="{A416F32E-73A4-4588-AB46-D0756ECABB08}" srcOrd="2" destOrd="0" presId="urn:microsoft.com/office/officeart/2005/8/layout/chevron1"/>
    <dgm:cxn modelId="{6EE51CC4-E1DE-4C63-B24F-D6786FB7D227}" type="presParOf" srcId="{8FC74316-10C2-441C-AF6B-5F96B88DBD41}" destId="{B9134959-A256-42F1-98F8-1707192B0B47}" srcOrd="3" destOrd="0" presId="urn:microsoft.com/office/officeart/2005/8/layout/chevron1"/>
    <dgm:cxn modelId="{FAE4D2B9-EC6B-4A17-B797-59469BBF88B7}" type="presParOf" srcId="{8FC74316-10C2-441C-AF6B-5F96B88DBD41}" destId="{1461240D-B976-40EF-9B5E-9303E0DDB34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315AB7-D45B-4A28-AEFF-52FE590828E8}" type="doc">
      <dgm:prSet loTypeId="urn:microsoft.com/office/officeart/2005/8/layout/hProcess10" loCatId="picture" qsTypeId="urn:microsoft.com/office/officeart/2005/8/quickstyle/simple1" qsCatId="simple" csTypeId="urn:microsoft.com/office/officeart/2005/8/colors/accent2_2" csCatId="accent2" phldr="1"/>
      <dgm:spPr/>
      <dgm:t>
        <a:bodyPr/>
        <a:lstStyle/>
        <a:p>
          <a:endParaRPr lang="en-GB"/>
        </a:p>
      </dgm:t>
    </dgm:pt>
    <dgm:pt modelId="{B453E448-9A23-4C90-904A-DF6F4296F76F}">
      <dgm:prSet phldrT="[Text]"/>
      <dgm:spPr>
        <a:ln>
          <a:noFill/>
        </a:ln>
      </dgm:spPr>
      <dgm:t>
        <a:bodyPr/>
        <a:lstStyle/>
        <a:p>
          <a:r>
            <a:rPr lang="en-US" dirty="0"/>
            <a:t>Record</a:t>
          </a:r>
          <a:endParaRPr lang="en-GB" dirty="0"/>
        </a:p>
      </dgm:t>
    </dgm:pt>
    <dgm:pt modelId="{39E7C1D6-C31E-4D5F-AAFB-34D92072A8DD}" type="parTrans" cxnId="{37F4648A-0453-43A1-A825-B9C3A98D30E6}">
      <dgm:prSet/>
      <dgm:spPr/>
      <dgm:t>
        <a:bodyPr/>
        <a:lstStyle/>
        <a:p>
          <a:endParaRPr lang="en-GB"/>
        </a:p>
      </dgm:t>
    </dgm:pt>
    <dgm:pt modelId="{67103D4D-9F04-4FD9-A3AA-B04D5B0BD6EC}" type="sibTrans" cxnId="{37F4648A-0453-43A1-A825-B9C3A98D30E6}">
      <dgm:prSet/>
      <dgm:spPr>
        <a:solidFill>
          <a:schemeClr val="accent6">
            <a:lumMod val="60000"/>
            <a:lumOff val="40000"/>
          </a:schemeClr>
        </a:solidFill>
      </dgm:spPr>
      <dgm:t>
        <a:bodyPr/>
        <a:lstStyle/>
        <a:p>
          <a:endParaRPr lang="en-GB"/>
        </a:p>
      </dgm:t>
    </dgm:pt>
    <dgm:pt modelId="{1950190F-3D0E-45A7-9C21-4B1B3DBFD3E4}">
      <dgm:prSet phldrT="[Text]"/>
      <dgm:spPr>
        <a:ln>
          <a:noFill/>
        </a:ln>
      </dgm:spPr>
      <dgm:t>
        <a:bodyPr/>
        <a:lstStyle/>
        <a:p>
          <a:r>
            <a:rPr lang="en-US" dirty="0"/>
            <a:t>Process &amp; </a:t>
          </a:r>
          <a:r>
            <a:rPr lang="en-US" dirty="0" err="1"/>
            <a:t>analyse</a:t>
          </a:r>
          <a:endParaRPr lang="en-GB" dirty="0"/>
        </a:p>
      </dgm:t>
    </dgm:pt>
    <dgm:pt modelId="{1285D17D-CDCB-41A7-A313-838A1CCA69C4}" type="sibTrans" cxnId="{32F7B0E4-75B9-4DC9-B9C8-2E25BA61B68F}">
      <dgm:prSet/>
      <dgm:spPr>
        <a:solidFill>
          <a:schemeClr val="accent6">
            <a:lumMod val="60000"/>
            <a:lumOff val="40000"/>
          </a:schemeClr>
        </a:solidFill>
      </dgm:spPr>
      <dgm:t>
        <a:bodyPr/>
        <a:lstStyle/>
        <a:p>
          <a:endParaRPr lang="en-GB"/>
        </a:p>
      </dgm:t>
    </dgm:pt>
    <dgm:pt modelId="{6AF8DFF5-8EC5-4FEE-827A-B867C16A7926}" type="parTrans" cxnId="{32F7B0E4-75B9-4DC9-B9C8-2E25BA61B68F}">
      <dgm:prSet/>
      <dgm:spPr/>
      <dgm:t>
        <a:bodyPr/>
        <a:lstStyle/>
        <a:p>
          <a:endParaRPr lang="en-GB"/>
        </a:p>
      </dgm:t>
    </dgm:pt>
    <dgm:pt modelId="{1220868F-69F3-4279-AC32-719EFCB98EA4}">
      <dgm:prSet phldrT="[Text]"/>
      <dgm:spPr>
        <a:ln>
          <a:noFill/>
        </a:ln>
      </dgm:spPr>
      <dgm:t>
        <a:bodyPr/>
        <a:lstStyle/>
        <a:p>
          <a:r>
            <a:rPr lang="en-US" dirty="0"/>
            <a:t>Share data</a:t>
          </a:r>
          <a:endParaRPr lang="en-GB" dirty="0"/>
        </a:p>
      </dgm:t>
    </dgm:pt>
    <dgm:pt modelId="{45A779F1-C7F7-4CE7-9C96-8335A68C0EB1}" type="sibTrans" cxnId="{D43ED210-1A16-4439-8AF1-B38B97B44802}">
      <dgm:prSet/>
      <dgm:spPr>
        <a:solidFill>
          <a:schemeClr val="accent6">
            <a:lumMod val="60000"/>
            <a:lumOff val="40000"/>
          </a:schemeClr>
        </a:solidFill>
      </dgm:spPr>
      <dgm:t>
        <a:bodyPr/>
        <a:lstStyle/>
        <a:p>
          <a:endParaRPr lang="en-GB"/>
        </a:p>
      </dgm:t>
    </dgm:pt>
    <dgm:pt modelId="{D61E9653-32E5-4B30-B541-3CBFB9040059}" type="parTrans" cxnId="{D43ED210-1A16-4439-8AF1-B38B97B44802}">
      <dgm:prSet/>
      <dgm:spPr/>
      <dgm:t>
        <a:bodyPr/>
        <a:lstStyle/>
        <a:p>
          <a:endParaRPr lang="en-GB"/>
        </a:p>
      </dgm:t>
    </dgm:pt>
    <dgm:pt modelId="{E4779FA3-B818-4C79-8E11-73DA8678C7F6}">
      <dgm:prSet/>
      <dgm:spPr>
        <a:ln>
          <a:noFill/>
        </a:ln>
      </dgm:spPr>
      <dgm:t>
        <a:bodyPr/>
        <a:lstStyle/>
        <a:p>
          <a:r>
            <a:rPr lang="en-US" dirty="0"/>
            <a:t>Use information</a:t>
          </a:r>
          <a:endParaRPr lang="en-GB" dirty="0"/>
        </a:p>
      </dgm:t>
    </dgm:pt>
    <dgm:pt modelId="{16E58760-0E61-41BC-BF1B-8A28F90D25E2}" type="sibTrans" cxnId="{B7FE0ACD-4606-4B7A-8933-31F9468B4408}">
      <dgm:prSet/>
      <dgm:spPr/>
      <dgm:t>
        <a:bodyPr/>
        <a:lstStyle/>
        <a:p>
          <a:endParaRPr lang="en-GB"/>
        </a:p>
      </dgm:t>
    </dgm:pt>
    <dgm:pt modelId="{D459D59E-68E5-4655-97B9-B222C8139A05}" type="parTrans" cxnId="{B7FE0ACD-4606-4B7A-8933-31F9468B4408}">
      <dgm:prSet/>
      <dgm:spPr/>
      <dgm:t>
        <a:bodyPr/>
        <a:lstStyle/>
        <a:p>
          <a:endParaRPr lang="en-GB"/>
        </a:p>
      </dgm:t>
    </dgm:pt>
    <dgm:pt modelId="{6C154420-5326-42E6-A492-90F3D2DF411A}" type="pres">
      <dgm:prSet presAssocID="{59315AB7-D45B-4A28-AEFF-52FE590828E8}" presName="Name0" presStyleCnt="0">
        <dgm:presLayoutVars>
          <dgm:dir/>
          <dgm:resizeHandles val="exact"/>
        </dgm:presLayoutVars>
      </dgm:prSet>
      <dgm:spPr/>
    </dgm:pt>
    <dgm:pt modelId="{9DF87920-85AB-4D06-96A3-A1D08AA22F84}" type="pres">
      <dgm:prSet presAssocID="{B453E448-9A23-4C90-904A-DF6F4296F76F}" presName="composite" presStyleCnt="0"/>
      <dgm:spPr/>
    </dgm:pt>
    <dgm:pt modelId="{AC2BC8CB-F3A4-4C74-85CA-622D232DFF8E}" type="pres">
      <dgm:prSet presAssocID="{B453E448-9A23-4C90-904A-DF6F4296F76F}" presName="imagSh" presStyleLbl="bgImgPlace1" presStyleIdx="0" presStyleCnt="4" custLinFactNeighborX="-1513" custLinFactNeighborY="-225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ipboard"/>
        </a:ext>
      </dgm:extLst>
    </dgm:pt>
    <dgm:pt modelId="{891A9846-42A1-4817-BB66-42D2B5E7D8CE}" type="pres">
      <dgm:prSet presAssocID="{B453E448-9A23-4C90-904A-DF6F4296F76F}" presName="txNode" presStyleLbl="node1" presStyleIdx="0" presStyleCnt="4" custScaleX="106489" custScaleY="56817" custLinFactNeighborX="3029" custLinFactNeighborY="24057">
        <dgm:presLayoutVars>
          <dgm:bulletEnabled val="1"/>
        </dgm:presLayoutVars>
      </dgm:prSet>
      <dgm:spPr/>
    </dgm:pt>
    <dgm:pt modelId="{AEBB4462-666D-424B-976D-BF78744F7CCD}" type="pres">
      <dgm:prSet presAssocID="{67103D4D-9F04-4FD9-A3AA-B04D5B0BD6EC}" presName="sibTrans" presStyleLbl="sibTrans2D1" presStyleIdx="0" presStyleCnt="3"/>
      <dgm:spPr/>
    </dgm:pt>
    <dgm:pt modelId="{66E30352-4684-4062-BAC9-AE812B5E2CDD}" type="pres">
      <dgm:prSet presAssocID="{67103D4D-9F04-4FD9-A3AA-B04D5B0BD6EC}" presName="connTx" presStyleLbl="sibTrans2D1" presStyleIdx="0" presStyleCnt="3"/>
      <dgm:spPr/>
    </dgm:pt>
    <dgm:pt modelId="{7F9A6623-2E55-4C05-B14D-863538B27C55}" type="pres">
      <dgm:prSet presAssocID="{1220868F-69F3-4279-AC32-719EFCB98EA4}" presName="composite" presStyleCnt="0"/>
      <dgm:spPr/>
    </dgm:pt>
    <dgm:pt modelId="{6884FE24-D806-4FEC-AC77-3291DD04B6D4}" type="pres">
      <dgm:prSet presAssocID="{1220868F-69F3-4279-AC32-719EFCB98EA4}" presName="imagSh" presStyleLbl="bgImgPlace1" presStyleIdx="1" presStyleCnt="4" custLinFactNeighborX="-1513" custLinFactNeighborY="-225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hare with person"/>
        </a:ext>
      </dgm:extLst>
    </dgm:pt>
    <dgm:pt modelId="{6CFBE9EB-E326-4A65-957C-6BF48B247989}" type="pres">
      <dgm:prSet presAssocID="{1220868F-69F3-4279-AC32-719EFCB98EA4}" presName="txNode" presStyleLbl="node1" presStyleIdx="1" presStyleCnt="4" custScaleX="106489" custScaleY="56817" custLinFactNeighborX="0" custLinFactNeighborY="24057">
        <dgm:presLayoutVars>
          <dgm:bulletEnabled val="1"/>
        </dgm:presLayoutVars>
      </dgm:prSet>
      <dgm:spPr/>
    </dgm:pt>
    <dgm:pt modelId="{395EBC80-3245-47AA-BBEB-FF61D4B86698}" type="pres">
      <dgm:prSet presAssocID="{45A779F1-C7F7-4CE7-9C96-8335A68C0EB1}" presName="sibTrans" presStyleLbl="sibTrans2D1" presStyleIdx="1" presStyleCnt="3"/>
      <dgm:spPr/>
    </dgm:pt>
    <dgm:pt modelId="{AD4600B1-95F5-4CDC-A4C6-D2A27EB62087}" type="pres">
      <dgm:prSet presAssocID="{45A779F1-C7F7-4CE7-9C96-8335A68C0EB1}" presName="connTx" presStyleLbl="sibTrans2D1" presStyleIdx="1" presStyleCnt="3"/>
      <dgm:spPr/>
    </dgm:pt>
    <dgm:pt modelId="{6E215C99-6669-42D3-B4FB-4F8BE29903B5}" type="pres">
      <dgm:prSet presAssocID="{1950190F-3D0E-45A7-9C21-4B1B3DBFD3E4}" presName="composite" presStyleCnt="0"/>
      <dgm:spPr/>
    </dgm:pt>
    <dgm:pt modelId="{3ACBAF7F-C547-4A81-9DB6-6C89BB9A159F}" type="pres">
      <dgm:prSet presAssocID="{1950190F-3D0E-45A7-9C21-4B1B3DBFD3E4}" presName="imagSh" presStyleLbl="bgImgPlace1" presStyleIdx="2" presStyleCnt="4" custLinFactNeighborX="-1391" custLinFactNeighborY="-470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yncing cloud"/>
        </a:ext>
      </dgm:extLst>
    </dgm:pt>
    <dgm:pt modelId="{C31FB12B-51E4-488C-AFFF-DC3299358063}" type="pres">
      <dgm:prSet presAssocID="{1950190F-3D0E-45A7-9C21-4B1B3DBFD3E4}" presName="txNode" presStyleLbl="node1" presStyleIdx="2" presStyleCnt="4" custScaleX="106489" custScaleY="56817" custLinFactNeighborX="0" custLinFactNeighborY="24057">
        <dgm:presLayoutVars>
          <dgm:bulletEnabled val="1"/>
        </dgm:presLayoutVars>
      </dgm:prSet>
      <dgm:spPr/>
    </dgm:pt>
    <dgm:pt modelId="{A25C241D-16B2-442A-A51F-E7A829B31DC2}" type="pres">
      <dgm:prSet presAssocID="{1285D17D-CDCB-41A7-A313-838A1CCA69C4}" presName="sibTrans" presStyleLbl="sibTrans2D1" presStyleIdx="2" presStyleCnt="3"/>
      <dgm:spPr/>
    </dgm:pt>
    <dgm:pt modelId="{9A0CED37-27CE-4429-BEC1-330CA578FCA2}" type="pres">
      <dgm:prSet presAssocID="{1285D17D-CDCB-41A7-A313-838A1CCA69C4}" presName="connTx" presStyleLbl="sibTrans2D1" presStyleIdx="2" presStyleCnt="3"/>
      <dgm:spPr/>
    </dgm:pt>
    <dgm:pt modelId="{59919840-50B8-4A40-A239-A2C0F77A478F}" type="pres">
      <dgm:prSet presAssocID="{E4779FA3-B818-4C79-8E11-73DA8678C7F6}" presName="composite" presStyleCnt="0"/>
      <dgm:spPr/>
    </dgm:pt>
    <dgm:pt modelId="{8F07CC20-B126-4660-A36C-3C29D4A5A864}" type="pres">
      <dgm:prSet presAssocID="{E4779FA3-B818-4C79-8E11-73DA8678C7F6}" presName="imagSh" presStyleLbl="bgImgPlace1" presStyleIdx="3" presStyleCnt="4" custLinFactNeighborX="-1391" custLinFactNeighborY="-4701"/>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esearch"/>
        </a:ext>
      </dgm:extLst>
    </dgm:pt>
    <dgm:pt modelId="{D85B750B-A0B9-4BF8-830E-F896EFA20C55}" type="pres">
      <dgm:prSet presAssocID="{E4779FA3-B818-4C79-8E11-73DA8678C7F6}" presName="txNode" presStyleLbl="node1" presStyleIdx="3" presStyleCnt="4" custScaleX="106489" custScaleY="56817" custLinFactNeighborX="-6461" custLinFactNeighborY="24057">
        <dgm:presLayoutVars>
          <dgm:bulletEnabled val="1"/>
        </dgm:presLayoutVars>
      </dgm:prSet>
      <dgm:spPr/>
    </dgm:pt>
  </dgm:ptLst>
  <dgm:cxnLst>
    <dgm:cxn modelId="{B1C42B10-0EB2-4BEE-A946-BF5FDE52E053}" type="presOf" srcId="{67103D4D-9F04-4FD9-A3AA-B04D5B0BD6EC}" destId="{AEBB4462-666D-424B-976D-BF78744F7CCD}" srcOrd="0" destOrd="0" presId="urn:microsoft.com/office/officeart/2005/8/layout/hProcess10"/>
    <dgm:cxn modelId="{D43ED210-1A16-4439-8AF1-B38B97B44802}" srcId="{59315AB7-D45B-4A28-AEFF-52FE590828E8}" destId="{1220868F-69F3-4279-AC32-719EFCB98EA4}" srcOrd="1" destOrd="0" parTransId="{D61E9653-32E5-4B30-B541-3CBFB9040059}" sibTransId="{45A779F1-C7F7-4CE7-9C96-8335A68C0EB1}"/>
    <dgm:cxn modelId="{44B04113-3943-4B88-A400-A1FC052BF46E}" type="presOf" srcId="{B453E448-9A23-4C90-904A-DF6F4296F76F}" destId="{891A9846-42A1-4817-BB66-42D2B5E7D8CE}" srcOrd="0" destOrd="0" presId="urn:microsoft.com/office/officeart/2005/8/layout/hProcess10"/>
    <dgm:cxn modelId="{A134A713-993D-43FF-B535-553C0DEA74B7}" type="presOf" srcId="{1220868F-69F3-4279-AC32-719EFCB98EA4}" destId="{6CFBE9EB-E326-4A65-957C-6BF48B247989}" srcOrd="0" destOrd="0" presId="urn:microsoft.com/office/officeart/2005/8/layout/hProcess10"/>
    <dgm:cxn modelId="{D0B93C1C-1DE6-4230-9773-631431B57C63}" type="presOf" srcId="{67103D4D-9F04-4FD9-A3AA-B04D5B0BD6EC}" destId="{66E30352-4684-4062-BAC9-AE812B5E2CDD}" srcOrd="1" destOrd="0" presId="urn:microsoft.com/office/officeart/2005/8/layout/hProcess10"/>
    <dgm:cxn modelId="{D0804328-72BB-4042-9966-383208991614}" type="presOf" srcId="{1950190F-3D0E-45A7-9C21-4B1B3DBFD3E4}" destId="{C31FB12B-51E4-488C-AFFF-DC3299358063}" srcOrd="0" destOrd="0" presId="urn:microsoft.com/office/officeart/2005/8/layout/hProcess10"/>
    <dgm:cxn modelId="{1EE1CD2B-C4CE-4018-9524-F67B03476AC8}" type="presOf" srcId="{E4779FA3-B818-4C79-8E11-73DA8678C7F6}" destId="{D85B750B-A0B9-4BF8-830E-F896EFA20C55}" srcOrd="0" destOrd="0" presId="urn:microsoft.com/office/officeart/2005/8/layout/hProcess10"/>
    <dgm:cxn modelId="{E4C9566E-B777-494F-B21F-16132BB0F721}" type="presOf" srcId="{1285D17D-CDCB-41A7-A313-838A1CCA69C4}" destId="{9A0CED37-27CE-4429-BEC1-330CA578FCA2}" srcOrd="1" destOrd="0" presId="urn:microsoft.com/office/officeart/2005/8/layout/hProcess10"/>
    <dgm:cxn modelId="{26605C5A-9F52-47E5-B832-7A4DFD53EE86}" type="presOf" srcId="{45A779F1-C7F7-4CE7-9C96-8335A68C0EB1}" destId="{395EBC80-3245-47AA-BBEB-FF61D4B86698}" srcOrd="0" destOrd="0" presId="urn:microsoft.com/office/officeart/2005/8/layout/hProcess10"/>
    <dgm:cxn modelId="{502B9781-AA0E-4475-89F3-DD07F8F4140C}" type="presOf" srcId="{1285D17D-CDCB-41A7-A313-838A1CCA69C4}" destId="{A25C241D-16B2-442A-A51F-E7A829B31DC2}" srcOrd="0" destOrd="0" presId="urn:microsoft.com/office/officeart/2005/8/layout/hProcess10"/>
    <dgm:cxn modelId="{37F4648A-0453-43A1-A825-B9C3A98D30E6}" srcId="{59315AB7-D45B-4A28-AEFF-52FE590828E8}" destId="{B453E448-9A23-4C90-904A-DF6F4296F76F}" srcOrd="0" destOrd="0" parTransId="{39E7C1D6-C31E-4D5F-AAFB-34D92072A8DD}" sibTransId="{67103D4D-9F04-4FD9-A3AA-B04D5B0BD6EC}"/>
    <dgm:cxn modelId="{161CB897-4B36-46FE-A216-2074B2CA03BA}" type="presOf" srcId="{59315AB7-D45B-4A28-AEFF-52FE590828E8}" destId="{6C154420-5326-42E6-A492-90F3D2DF411A}" srcOrd="0" destOrd="0" presId="urn:microsoft.com/office/officeart/2005/8/layout/hProcess10"/>
    <dgm:cxn modelId="{B7FE0ACD-4606-4B7A-8933-31F9468B4408}" srcId="{59315AB7-D45B-4A28-AEFF-52FE590828E8}" destId="{E4779FA3-B818-4C79-8E11-73DA8678C7F6}" srcOrd="3" destOrd="0" parTransId="{D459D59E-68E5-4655-97B9-B222C8139A05}" sibTransId="{16E58760-0E61-41BC-BF1B-8A28F90D25E2}"/>
    <dgm:cxn modelId="{FB8C5EE1-0C57-4175-9686-C9F6193B6728}" type="presOf" srcId="{45A779F1-C7F7-4CE7-9C96-8335A68C0EB1}" destId="{AD4600B1-95F5-4CDC-A4C6-D2A27EB62087}" srcOrd="1" destOrd="0" presId="urn:microsoft.com/office/officeart/2005/8/layout/hProcess10"/>
    <dgm:cxn modelId="{32F7B0E4-75B9-4DC9-B9C8-2E25BA61B68F}" srcId="{59315AB7-D45B-4A28-AEFF-52FE590828E8}" destId="{1950190F-3D0E-45A7-9C21-4B1B3DBFD3E4}" srcOrd="2" destOrd="0" parTransId="{6AF8DFF5-8EC5-4FEE-827A-B867C16A7926}" sibTransId="{1285D17D-CDCB-41A7-A313-838A1CCA69C4}"/>
    <dgm:cxn modelId="{040A0D3F-7497-4CFB-9EA2-4CC1D566663E}" type="presParOf" srcId="{6C154420-5326-42E6-A492-90F3D2DF411A}" destId="{9DF87920-85AB-4D06-96A3-A1D08AA22F84}" srcOrd="0" destOrd="0" presId="urn:microsoft.com/office/officeart/2005/8/layout/hProcess10"/>
    <dgm:cxn modelId="{50CE28ED-364A-475D-8533-EC05336BE30A}" type="presParOf" srcId="{9DF87920-85AB-4D06-96A3-A1D08AA22F84}" destId="{AC2BC8CB-F3A4-4C74-85CA-622D232DFF8E}" srcOrd="0" destOrd="0" presId="urn:microsoft.com/office/officeart/2005/8/layout/hProcess10"/>
    <dgm:cxn modelId="{21C1D804-15C0-4D2F-B571-29F68E211448}" type="presParOf" srcId="{9DF87920-85AB-4D06-96A3-A1D08AA22F84}" destId="{891A9846-42A1-4817-BB66-42D2B5E7D8CE}" srcOrd="1" destOrd="0" presId="urn:microsoft.com/office/officeart/2005/8/layout/hProcess10"/>
    <dgm:cxn modelId="{3D270E49-B17C-41A6-8378-CC7B32A3396E}" type="presParOf" srcId="{6C154420-5326-42E6-A492-90F3D2DF411A}" destId="{AEBB4462-666D-424B-976D-BF78744F7CCD}" srcOrd="1" destOrd="0" presId="urn:microsoft.com/office/officeart/2005/8/layout/hProcess10"/>
    <dgm:cxn modelId="{07BFF7B1-BDFE-4041-ACB8-F608F9CEA270}" type="presParOf" srcId="{AEBB4462-666D-424B-976D-BF78744F7CCD}" destId="{66E30352-4684-4062-BAC9-AE812B5E2CDD}" srcOrd="0" destOrd="0" presId="urn:microsoft.com/office/officeart/2005/8/layout/hProcess10"/>
    <dgm:cxn modelId="{6542312D-541A-4777-87F7-B3AFC76D0463}" type="presParOf" srcId="{6C154420-5326-42E6-A492-90F3D2DF411A}" destId="{7F9A6623-2E55-4C05-B14D-863538B27C55}" srcOrd="2" destOrd="0" presId="urn:microsoft.com/office/officeart/2005/8/layout/hProcess10"/>
    <dgm:cxn modelId="{DB0C2A71-7290-4239-BB98-8F7723E54657}" type="presParOf" srcId="{7F9A6623-2E55-4C05-B14D-863538B27C55}" destId="{6884FE24-D806-4FEC-AC77-3291DD04B6D4}" srcOrd="0" destOrd="0" presId="urn:microsoft.com/office/officeart/2005/8/layout/hProcess10"/>
    <dgm:cxn modelId="{9904543E-D772-4FB2-A008-6226DFB7AB9C}" type="presParOf" srcId="{7F9A6623-2E55-4C05-B14D-863538B27C55}" destId="{6CFBE9EB-E326-4A65-957C-6BF48B247989}" srcOrd="1" destOrd="0" presId="urn:microsoft.com/office/officeart/2005/8/layout/hProcess10"/>
    <dgm:cxn modelId="{B1C0DCFE-198C-4F27-918C-8F9AD2BDE97F}" type="presParOf" srcId="{6C154420-5326-42E6-A492-90F3D2DF411A}" destId="{395EBC80-3245-47AA-BBEB-FF61D4B86698}" srcOrd="3" destOrd="0" presId="urn:microsoft.com/office/officeart/2005/8/layout/hProcess10"/>
    <dgm:cxn modelId="{DA14DA58-B893-46F0-AD96-EA51F8B53284}" type="presParOf" srcId="{395EBC80-3245-47AA-BBEB-FF61D4B86698}" destId="{AD4600B1-95F5-4CDC-A4C6-D2A27EB62087}" srcOrd="0" destOrd="0" presId="urn:microsoft.com/office/officeart/2005/8/layout/hProcess10"/>
    <dgm:cxn modelId="{6E9828EA-368D-4C64-B08F-B480940BC677}" type="presParOf" srcId="{6C154420-5326-42E6-A492-90F3D2DF411A}" destId="{6E215C99-6669-42D3-B4FB-4F8BE29903B5}" srcOrd="4" destOrd="0" presId="urn:microsoft.com/office/officeart/2005/8/layout/hProcess10"/>
    <dgm:cxn modelId="{7F6EC9C8-42CB-49D5-B242-20C69738565D}" type="presParOf" srcId="{6E215C99-6669-42D3-B4FB-4F8BE29903B5}" destId="{3ACBAF7F-C547-4A81-9DB6-6C89BB9A159F}" srcOrd="0" destOrd="0" presId="urn:microsoft.com/office/officeart/2005/8/layout/hProcess10"/>
    <dgm:cxn modelId="{3D9BC606-30BB-43B8-A708-A9B89F64B5C9}" type="presParOf" srcId="{6E215C99-6669-42D3-B4FB-4F8BE29903B5}" destId="{C31FB12B-51E4-488C-AFFF-DC3299358063}" srcOrd="1" destOrd="0" presId="urn:microsoft.com/office/officeart/2005/8/layout/hProcess10"/>
    <dgm:cxn modelId="{27BC30C8-19C7-4B3E-B93B-5B9337AAECDA}" type="presParOf" srcId="{6C154420-5326-42E6-A492-90F3D2DF411A}" destId="{A25C241D-16B2-442A-A51F-E7A829B31DC2}" srcOrd="5" destOrd="0" presId="urn:microsoft.com/office/officeart/2005/8/layout/hProcess10"/>
    <dgm:cxn modelId="{C2D3C144-183B-40F2-86F4-224068365BD1}" type="presParOf" srcId="{A25C241D-16B2-442A-A51F-E7A829B31DC2}" destId="{9A0CED37-27CE-4429-BEC1-330CA578FCA2}" srcOrd="0" destOrd="0" presId="urn:microsoft.com/office/officeart/2005/8/layout/hProcess10"/>
    <dgm:cxn modelId="{7EC6A1B7-F830-49B3-8A5F-A8929FFFF8D9}" type="presParOf" srcId="{6C154420-5326-42E6-A492-90F3D2DF411A}" destId="{59919840-50B8-4A40-A239-A2C0F77A478F}" srcOrd="6" destOrd="0" presId="urn:microsoft.com/office/officeart/2005/8/layout/hProcess10"/>
    <dgm:cxn modelId="{D7EA9B38-0232-4BF8-817E-44ACF0A9BE08}" type="presParOf" srcId="{59919840-50B8-4A40-A239-A2C0F77A478F}" destId="{8F07CC20-B126-4660-A36C-3C29D4A5A864}" srcOrd="0" destOrd="0" presId="urn:microsoft.com/office/officeart/2005/8/layout/hProcess10"/>
    <dgm:cxn modelId="{114DB678-3AA7-4004-B885-73FAE6706877}" type="presParOf" srcId="{59919840-50B8-4A40-A239-A2C0F77A478F}" destId="{D85B750B-A0B9-4BF8-830E-F896EFA20C55}"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CB216-CD29-43CB-AE3C-573FAB7320B3}">
      <dsp:nvSpPr>
        <dsp:cNvPr id="0" name=""/>
        <dsp:cNvSpPr/>
      </dsp:nvSpPr>
      <dsp:spPr>
        <a:xfrm>
          <a:off x="2398" y="0"/>
          <a:ext cx="2922688" cy="91440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Instruction</a:t>
          </a:r>
          <a:endParaRPr lang="en-GB" sz="3000" kern="1200" dirty="0"/>
        </a:p>
      </dsp:txBody>
      <dsp:txXfrm>
        <a:off x="459598" y="0"/>
        <a:ext cx="2008288" cy="914400"/>
      </dsp:txXfrm>
    </dsp:sp>
    <dsp:sp modelId="{A416F32E-73A4-4588-AB46-D0756ECABB08}">
      <dsp:nvSpPr>
        <dsp:cNvPr id="0" name=""/>
        <dsp:cNvSpPr/>
      </dsp:nvSpPr>
      <dsp:spPr>
        <a:xfrm>
          <a:off x="2632818" y="0"/>
          <a:ext cx="2922688" cy="91440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Skills</a:t>
          </a:r>
          <a:endParaRPr lang="en-GB" sz="3000" kern="1200" dirty="0"/>
        </a:p>
      </dsp:txBody>
      <dsp:txXfrm>
        <a:off x="3090018" y="0"/>
        <a:ext cx="2008288" cy="914400"/>
      </dsp:txXfrm>
    </dsp:sp>
    <dsp:sp modelId="{1461240D-B976-40EF-9B5E-9303E0DDB34F}">
      <dsp:nvSpPr>
        <dsp:cNvPr id="0" name=""/>
        <dsp:cNvSpPr/>
      </dsp:nvSpPr>
      <dsp:spPr>
        <a:xfrm>
          <a:off x="5263237" y="0"/>
          <a:ext cx="2922688" cy="91440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015" tIns="40005" rIns="40005" bIns="40005" numCol="1" spcCol="1270" anchor="ctr" anchorCtr="0">
          <a:noAutofit/>
        </a:bodyPr>
        <a:lstStyle/>
        <a:p>
          <a:pPr marL="0" lvl="0" indent="0" algn="ctr" defTabSz="1333500">
            <a:lnSpc>
              <a:spcPct val="90000"/>
            </a:lnSpc>
            <a:spcBef>
              <a:spcPct val="0"/>
            </a:spcBef>
            <a:spcAft>
              <a:spcPct val="35000"/>
            </a:spcAft>
            <a:buNone/>
          </a:pPr>
          <a:r>
            <a:rPr lang="en-US" sz="3000" kern="1200" dirty="0"/>
            <a:t>Data collection</a:t>
          </a:r>
          <a:endParaRPr lang="en-GB" sz="3000" kern="1200" dirty="0"/>
        </a:p>
      </dsp:txBody>
      <dsp:txXfrm>
        <a:off x="5720437" y="0"/>
        <a:ext cx="2008288" cy="914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BC8CB-F3A4-4C74-85CA-622D232DFF8E}">
      <dsp:nvSpPr>
        <dsp:cNvPr id="0" name=""/>
        <dsp:cNvSpPr/>
      </dsp:nvSpPr>
      <dsp:spPr>
        <a:xfrm>
          <a:off x="0" y="216087"/>
          <a:ext cx="1369359" cy="136935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891A9846-42A1-4817-BB66-42D2B5E7D8CE}">
      <dsp:nvSpPr>
        <dsp:cNvPr id="0" name=""/>
        <dsp:cNvSpPr/>
      </dsp:nvSpPr>
      <dsp:spPr>
        <a:xfrm>
          <a:off x="221637" y="1611159"/>
          <a:ext cx="1458217" cy="778028"/>
        </a:xfrm>
        <a:prstGeom prst="roundRect">
          <a:avLst>
            <a:gd name="adj" fmla="val 10000"/>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Record</a:t>
          </a:r>
          <a:endParaRPr lang="en-GB" sz="1900" kern="1200" dirty="0"/>
        </a:p>
      </dsp:txBody>
      <dsp:txXfrm>
        <a:off x="244425" y="1633947"/>
        <a:ext cx="1412641" cy="732452"/>
      </dsp:txXfrm>
    </dsp:sp>
    <dsp:sp modelId="{AEBB4462-666D-424B-976D-BF78744F7CCD}">
      <dsp:nvSpPr>
        <dsp:cNvPr id="0" name=""/>
        <dsp:cNvSpPr/>
      </dsp:nvSpPr>
      <dsp:spPr>
        <a:xfrm>
          <a:off x="1642011" y="736248"/>
          <a:ext cx="272651" cy="329037"/>
        </a:xfrm>
        <a:prstGeom prst="rightArrow">
          <a:avLst>
            <a:gd name="adj1" fmla="val 60000"/>
            <a:gd name="adj2" fmla="val 5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642011" y="802055"/>
        <a:ext cx="190856" cy="197423"/>
      </dsp:txXfrm>
    </dsp:sp>
    <dsp:sp modelId="{6884FE24-D806-4FEC-AC77-3291DD04B6D4}">
      <dsp:nvSpPr>
        <dsp:cNvPr id="0" name=""/>
        <dsp:cNvSpPr/>
      </dsp:nvSpPr>
      <dsp:spPr>
        <a:xfrm>
          <a:off x="2148364" y="216087"/>
          <a:ext cx="1369359" cy="136935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CFBE9EB-E326-4A65-957C-6BF48B247989}">
      <dsp:nvSpPr>
        <dsp:cNvPr id="0" name=""/>
        <dsp:cNvSpPr/>
      </dsp:nvSpPr>
      <dsp:spPr>
        <a:xfrm>
          <a:off x="2347573" y="1611159"/>
          <a:ext cx="1458217" cy="778028"/>
        </a:xfrm>
        <a:prstGeom prst="roundRect">
          <a:avLst>
            <a:gd name="adj" fmla="val 10000"/>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Share data</a:t>
          </a:r>
          <a:endParaRPr lang="en-GB" sz="1900" kern="1200" dirty="0"/>
        </a:p>
      </dsp:txBody>
      <dsp:txXfrm>
        <a:off x="2370361" y="1633947"/>
        <a:ext cx="1412641" cy="732452"/>
      </dsp:txXfrm>
    </dsp:sp>
    <dsp:sp modelId="{395EBC80-3245-47AA-BBEB-FF61D4B86698}">
      <dsp:nvSpPr>
        <dsp:cNvPr id="0" name=""/>
        <dsp:cNvSpPr/>
      </dsp:nvSpPr>
      <dsp:spPr>
        <a:xfrm rot="21546876">
          <a:off x="3797611" y="719178"/>
          <a:ext cx="279937" cy="329037"/>
        </a:xfrm>
        <a:prstGeom prst="rightArrow">
          <a:avLst>
            <a:gd name="adj1" fmla="val 60000"/>
            <a:gd name="adj2" fmla="val 5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797616" y="785634"/>
        <a:ext cx="195956" cy="197423"/>
      </dsp:txXfrm>
    </dsp:sp>
    <dsp:sp modelId="{3ACBAF7F-C547-4A81-9DB6-6C89BB9A159F}">
      <dsp:nvSpPr>
        <dsp:cNvPr id="0" name=""/>
        <dsp:cNvSpPr/>
      </dsp:nvSpPr>
      <dsp:spPr>
        <a:xfrm>
          <a:off x="4317448" y="182565"/>
          <a:ext cx="1369359" cy="1369359"/>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C31FB12B-51E4-488C-AFFF-DC3299358063}">
      <dsp:nvSpPr>
        <dsp:cNvPr id="0" name=""/>
        <dsp:cNvSpPr/>
      </dsp:nvSpPr>
      <dsp:spPr>
        <a:xfrm>
          <a:off x="4514986" y="1611159"/>
          <a:ext cx="1458217" cy="778028"/>
        </a:xfrm>
        <a:prstGeom prst="roundRect">
          <a:avLst>
            <a:gd name="adj" fmla="val 10000"/>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Process &amp; </a:t>
          </a:r>
          <a:r>
            <a:rPr lang="en-US" sz="1900" kern="1200" dirty="0" err="1"/>
            <a:t>analyse</a:t>
          </a:r>
          <a:endParaRPr lang="en-GB" sz="1900" kern="1200" dirty="0"/>
        </a:p>
      </dsp:txBody>
      <dsp:txXfrm>
        <a:off x="4537774" y="1633947"/>
        <a:ext cx="1412641" cy="732452"/>
      </dsp:txXfrm>
    </dsp:sp>
    <dsp:sp modelId="{A25C241D-16B2-442A-A51F-E7A829B31DC2}">
      <dsp:nvSpPr>
        <dsp:cNvPr id="0" name=""/>
        <dsp:cNvSpPr/>
      </dsp:nvSpPr>
      <dsp:spPr>
        <a:xfrm>
          <a:off x="5966127" y="702726"/>
          <a:ext cx="279318" cy="329037"/>
        </a:xfrm>
        <a:prstGeom prst="rightArrow">
          <a:avLst>
            <a:gd name="adj1" fmla="val 60000"/>
            <a:gd name="adj2" fmla="val 5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5966127" y="768533"/>
        <a:ext cx="195523" cy="197423"/>
      </dsp:txXfrm>
    </dsp:sp>
    <dsp:sp modelId="{8F07CC20-B126-4660-A36C-3C29D4A5A864}">
      <dsp:nvSpPr>
        <dsp:cNvPr id="0" name=""/>
        <dsp:cNvSpPr/>
      </dsp:nvSpPr>
      <dsp:spPr>
        <a:xfrm>
          <a:off x="6484862" y="182565"/>
          <a:ext cx="1369359" cy="1369359"/>
        </a:xfrm>
        <a:prstGeom prst="roundRect">
          <a:avLst>
            <a:gd name="adj" fmla="val 10000"/>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D85B750B-A0B9-4BF8-830E-F896EFA20C55}">
      <dsp:nvSpPr>
        <dsp:cNvPr id="0" name=""/>
        <dsp:cNvSpPr/>
      </dsp:nvSpPr>
      <dsp:spPr>
        <a:xfrm>
          <a:off x="6593925" y="1611159"/>
          <a:ext cx="1458217" cy="778028"/>
        </a:xfrm>
        <a:prstGeom prst="roundRect">
          <a:avLst>
            <a:gd name="adj" fmla="val 10000"/>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Use information</a:t>
          </a:r>
          <a:endParaRPr lang="en-GB" sz="1900" kern="1200" dirty="0"/>
        </a:p>
      </dsp:txBody>
      <dsp:txXfrm>
        <a:off x="6616713" y="1633947"/>
        <a:ext cx="1412641" cy="73245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5"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Rectangle 3"/>
          <p:cNvSpPr>
            <a:spLocks noGrp="1" noChangeArrowheads="1"/>
          </p:cNvSpPr>
          <p:nvPr>
            <p:ph type="ctrTitle"/>
          </p:nvPr>
        </p:nvSpPr>
        <p:spPr>
          <a:xfrm>
            <a:off x="685800" y="2130425"/>
            <a:ext cx="7772400" cy="1470025"/>
          </a:xfrm>
        </p:spPr>
        <p:txBody>
          <a:bodyPr/>
          <a:lstStyle>
            <a:lvl1pPr>
              <a:defRPr sz="3600"/>
            </a:lvl1pPr>
          </a:lstStyle>
          <a:p>
            <a:pPr lvl="0"/>
            <a:r>
              <a:rPr lang="en-US" altLang="bg-BG" noProof="0"/>
              <a:t>Click to edit Master title style</a:t>
            </a:r>
            <a:endParaRPr lang="en-GB" altLang="bg-BG" noProof="0"/>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US" altLang="bg-BG" noProof="0"/>
              <a:t>Click to edit Master subtitle style</a:t>
            </a:r>
            <a:endParaRPr lang="en-GB" altLang="bg-BG"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32221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01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446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37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8721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95446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Tree>
    <p:extLst>
      <p:ext uri="{BB962C8B-B14F-4D97-AF65-F5344CB8AC3E}">
        <p14:creationId xmlns:p14="http://schemas.microsoft.com/office/powerpoint/2010/main" val="384254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54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724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008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100901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5750" y="1133475"/>
            <a:ext cx="2062163" cy="5391150"/>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446088" y="1133475"/>
            <a:ext cx="6037262" cy="5391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32448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1033" name="Picture 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6" name="Rectangle 2"/>
          <p:cNvSpPr>
            <a:spLocks noGrp="1" noChangeArrowheads="1"/>
          </p:cNvSpPr>
          <p:nvPr>
            <p:ph type="title"/>
          </p:nvPr>
        </p:nvSpPr>
        <p:spPr bwMode="auto">
          <a:xfrm>
            <a:off x="468313" y="1133475"/>
            <a:ext cx="82296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bg-BG"/>
              <a:t>Click to edit Master title style</a:t>
            </a:r>
            <a:endParaRPr lang="en-GB" altLang="bg-BG"/>
          </a:p>
        </p:txBody>
      </p:sp>
      <p:sp>
        <p:nvSpPr>
          <p:cNvPr id="1027" name="Rectangle 3"/>
          <p:cNvSpPr>
            <a:spLocks noGrp="1" noChangeArrowheads="1"/>
          </p:cNvSpPr>
          <p:nvPr>
            <p:ph type="body" idx="1"/>
          </p:nvPr>
        </p:nvSpPr>
        <p:spPr bwMode="auto">
          <a:xfrm>
            <a:off x="446088" y="2133600"/>
            <a:ext cx="8229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bg-BG"/>
              <a:t>Click to edit Master text styles</a:t>
            </a:r>
          </a:p>
          <a:p>
            <a:pPr lvl="1"/>
            <a:r>
              <a:rPr lang="en-GB" altLang="bg-BG"/>
              <a:t>Second level</a:t>
            </a:r>
          </a:p>
          <a:p>
            <a:pPr lvl="2"/>
            <a:r>
              <a:rPr lang="en-GB" altLang="bg-BG"/>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bg-BG" sz="4400" dirty="0"/>
              <a:t>Citizen science</a:t>
            </a:r>
            <a:endParaRPr lang="bg-BG" altLang="bg-BG" sz="4400" dirty="0"/>
          </a:p>
        </p:txBody>
      </p:sp>
      <p:sp>
        <p:nvSpPr>
          <p:cNvPr id="2051" name="Rectangle 3"/>
          <p:cNvSpPr>
            <a:spLocks noGrp="1" noChangeArrowheads="1"/>
          </p:cNvSpPr>
          <p:nvPr>
            <p:ph type="subTitle" idx="1"/>
          </p:nvPr>
        </p:nvSpPr>
        <p:spPr/>
        <p:txBody>
          <a:bodyPr/>
          <a:lstStyle/>
          <a:p>
            <a:endParaRPr lang="bg-BG" altLang="bg-B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ltLang="bg-BG" dirty="0"/>
              <a:t>What is citizen science?</a:t>
            </a:r>
            <a:endParaRPr lang="bg-BG" altLang="bg-BG" dirty="0"/>
          </a:p>
        </p:txBody>
      </p:sp>
      <p:sp>
        <p:nvSpPr>
          <p:cNvPr id="5123" name="Rectangle 3"/>
          <p:cNvSpPr>
            <a:spLocks noGrp="1" noChangeArrowheads="1"/>
          </p:cNvSpPr>
          <p:nvPr>
            <p:ph type="body" idx="1"/>
          </p:nvPr>
        </p:nvSpPr>
        <p:spPr>
          <a:xfrm>
            <a:off x="446088" y="2133600"/>
            <a:ext cx="8424862" cy="4391025"/>
          </a:xfrm>
        </p:spPr>
        <p:txBody>
          <a:bodyPr>
            <a:normAutofit fontScale="92500" lnSpcReduction="10000"/>
          </a:bodyPr>
          <a:lstStyle/>
          <a:p>
            <a:r>
              <a:rPr lang="en-GB" b="0" i="0" dirty="0">
                <a:solidFill>
                  <a:srgbClr val="181818"/>
                </a:solidFill>
                <a:effectLst/>
              </a:rPr>
              <a:t>Citizen science covers various ways in which volunteers</a:t>
            </a:r>
            <a:r>
              <a:rPr lang="en-GB" dirty="0">
                <a:solidFill>
                  <a:srgbClr val="181818"/>
                </a:solidFill>
              </a:rPr>
              <a:t> </a:t>
            </a:r>
            <a:r>
              <a:rPr lang="en-GB" b="0" i="0" dirty="0">
                <a:solidFill>
                  <a:srgbClr val="181818"/>
                </a:solidFill>
                <a:effectLst/>
              </a:rPr>
              <a:t>participate in science</a:t>
            </a:r>
          </a:p>
          <a:p>
            <a:r>
              <a:rPr lang="en-GB" b="0" i="0" dirty="0">
                <a:solidFill>
                  <a:srgbClr val="181818"/>
                </a:solidFill>
                <a:effectLst/>
              </a:rPr>
              <a:t>Main characteristics: </a:t>
            </a:r>
          </a:p>
          <a:p>
            <a:pPr marL="514350" indent="-514350">
              <a:buFont typeface="+mj-lt"/>
              <a:buAutoNum type="arabicPeriod"/>
            </a:pPr>
            <a:r>
              <a:rPr lang="en-GB" i="0" dirty="0">
                <a:solidFill>
                  <a:schemeClr val="accent1">
                    <a:lumMod val="50000"/>
                  </a:schemeClr>
                </a:solidFill>
                <a:effectLst/>
              </a:rPr>
              <a:t>Citizens are actively involved in research, </a:t>
            </a:r>
            <a:r>
              <a:rPr lang="en-GB" b="0" i="0" dirty="0">
                <a:solidFill>
                  <a:srgbClr val="181818"/>
                </a:solidFill>
                <a:effectLst/>
              </a:rPr>
              <a:t>in partnership or collaboration with scientists or professionals</a:t>
            </a:r>
          </a:p>
          <a:p>
            <a:pPr marL="514350" indent="-514350">
              <a:buFont typeface="+mj-lt"/>
              <a:buAutoNum type="arabicPeriod"/>
            </a:pPr>
            <a:r>
              <a:rPr lang="en-GB" i="0" dirty="0">
                <a:solidFill>
                  <a:schemeClr val="accent1">
                    <a:lumMod val="50000"/>
                  </a:schemeClr>
                </a:solidFill>
                <a:effectLst/>
              </a:rPr>
              <a:t>Genuine scientific outcome,</a:t>
            </a:r>
            <a:r>
              <a:rPr lang="en-GB" i="0" dirty="0">
                <a:solidFill>
                  <a:srgbClr val="181818"/>
                </a:solidFill>
                <a:effectLst/>
              </a:rPr>
              <a:t> </a:t>
            </a:r>
            <a:r>
              <a:rPr lang="en-GB" b="0" i="0" dirty="0">
                <a:solidFill>
                  <a:srgbClr val="181818"/>
                </a:solidFill>
                <a:effectLst/>
              </a:rPr>
              <a:t>such as new knowledge, conservation action or policy change</a:t>
            </a:r>
            <a:endParaRPr lang="bg-BG" altLang="bg-B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0942-B1E7-4821-BD13-CA510769D622}"/>
              </a:ext>
            </a:extLst>
          </p:cNvPr>
          <p:cNvSpPr>
            <a:spLocks noGrp="1"/>
          </p:cNvSpPr>
          <p:nvPr>
            <p:ph type="title"/>
          </p:nvPr>
        </p:nvSpPr>
        <p:spPr/>
        <p:txBody>
          <a:bodyPr/>
          <a:lstStyle/>
          <a:p>
            <a:r>
              <a:rPr lang="en-GB" dirty="0"/>
              <a:t>Purpose</a:t>
            </a:r>
          </a:p>
        </p:txBody>
      </p:sp>
      <p:sp>
        <p:nvSpPr>
          <p:cNvPr id="3" name="Content Placeholder 2">
            <a:extLst>
              <a:ext uri="{FF2B5EF4-FFF2-40B4-BE49-F238E27FC236}">
                <a16:creationId xmlns:a16="http://schemas.microsoft.com/office/drawing/2014/main" id="{19BB464E-3B9D-446E-97C3-D7752BEE8268}"/>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GB" dirty="0"/>
              <a:t>Contribute to the generation of new knowledge or understanding </a:t>
            </a:r>
          </a:p>
          <a:p>
            <a:pPr marL="457200" indent="-457200">
              <a:buFont typeface="Arial" panose="020B0604020202020204" pitchFamily="34" charset="0"/>
              <a:buChar char="•"/>
            </a:pPr>
            <a:r>
              <a:rPr lang="en-GB" dirty="0"/>
              <a:t>Monitor the state of the environment</a:t>
            </a:r>
          </a:p>
          <a:p>
            <a:pPr marL="457200" indent="-457200">
              <a:buFont typeface="Arial" panose="020B0604020202020204" pitchFamily="34" charset="0"/>
              <a:buChar char="•"/>
            </a:pPr>
            <a:r>
              <a:rPr lang="en-GB" dirty="0"/>
              <a:t>Raise awareness and inform the general public</a:t>
            </a:r>
          </a:p>
          <a:p>
            <a:pPr marL="457200" indent="-457200">
              <a:buFont typeface="Arial" panose="020B0604020202020204" pitchFamily="34" charset="0"/>
              <a:buChar char="•"/>
            </a:pPr>
            <a:r>
              <a:rPr lang="en-GB" dirty="0"/>
              <a:t>Encourage activities with schools, volunteers, public bodies, NGOs</a:t>
            </a:r>
          </a:p>
          <a:p>
            <a:pPr marL="457200" indent="-457200">
              <a:buFont typeface="Arial" panose="020B0604020202020204" pitchFamily="34" charset="0"/>
              <a:buChar char="•"/>
            </a:pPr>
            <a:r>
              <a:rPr lang="en-GB" dirty="0"/>
              <a:t>Engage society and stakeholders for a policy change</a:t>
            </a:r>
          </a:p>
        </p:txBody>
      </p:sp>
    </p:spTree>
    <p:extLst>
      <p:ext uri="{BB962C8B-B14F-4D97-AF65-F5344CB8AC3E}">
        <p14:creationId xmlns:p14="http://schemas.microsoft.com/office/powerpoint/2010/main" val="2460030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EF36-4232-4573-BB77-BA26FB175886}"/>
              </a:ext>
            </a:extLst>
          </p:cNvPr>
          <p:cNvSpPr>
            <a:spLocks noGrp="1"/>
          </p:cNvSpPr>
          <p:nvPr>
            <p:ph type="title"/>
          </p:nvPr>
        </p:nvSpPr>
        <p:spPr/>
        <p:txBody>
          <a:bodyPr/>
          <a:lstStyle/>
          <a:p>
            <a:r>
              <a:rPr lang="en-US" dirty="0"/>
              <a:t>Level of involvement</a:t>
            </a:r>
            <a:endParaRPr lang="en-GB" dirty="0"/>
          </a:p>
        </p:txBody>
      </p:sp>
      <p:sp>
        <p:nvSpPr>
          <p:cNvPr id="3" name="Content Placeholder 2">
            <a:extLst>
              <a:ext uri="{FF2B5EF4-FFF2-40B4-BE49-F238E27FC236}">
                <a16:creationId xmlns:a16="http://schemas.microsoft.com/office/drawing/2014/main" id="{A183A86E-C8FE-4959-8EE7-9B161F3C30FA}"/>
              </a:ext>
            </a:extLst>
          </p:cNvPr>
          <p:cNvSpPr>
            <a:spLocks noGrp="1"/>
          </p:cNvSpPr>
          <p:nvPr>
            <p:ph idx="1"/>
          </p:nvPr>
        </p:nvSpPr>
        <p:spPr/>
        <p:txBody>
          <a:bodyPr/>
          <a:lstStyle/>
          <a:p>
            <a:r>
              <a:rPr lang="en-US" dirty="0">
                <a:solidFill>
                  <a:schemeClr val="accent1">
                    <a:lumMod val="50000"/>
                  </a:schemeClr>
                </a:solidFill>
              </a:rPr>
              <a:t>Crowdsourcing:</a:t>
            </a:r>
            <a:r>
              <a:rPr lang="en-US" dirty="0"/>
              <a:t> collecting data or participation in distributed computing</a:t>
            </a:r>
          </a:p>
          <a:p>
            <a:r>
              <a:rPr lang="en-US" dirty="0">
                <a:solidFill>
                  <a:schemeClr val="accent1">
                    <a:lumMod val="50000"/>
                  </a:schemeClr>
                </a:solidFill>
              </a:rPr>
              <a:t>Distributed intelligence: </a:t>
            </a:r>
            <a:r>
              <a:rPr lang="en-US" dirty="0"/>
              <a:t>classifying, interpreting and </a:t>
            </a:r>
            <a:r>
              <a:rPr lang="en-US" dirty="0" err="1"/>
              <a:t>analysing</a:t>
            </a:r>
            <a:r>
              <a:rPr lang="en-US" dirty="0"/>
              <a:t> data</a:t>
            </a:r>
          </a:p>
          <a:p>
            <a:r>
              <a:rPr lang="en-US" dirty="0">
                <a:solidFill>
                  <a:schemeClr val="accent1">
                    <a:lumMod val="50000"/>
                  </a:schemeClr>
                </a:solidFill>
              </a:rPr>
              <a:t>Participatory science: </a:t>
            </a:r>
            <a:r>
              <a:rPr lang="en-US" dirty="0"/>
              <a:t>participation in problem definition and designing of research; co-production of knowledge</a:t>
            </a:r>
          </a:p>
          <a:p>
            <a:endParaRPr lang="en-US" dirty="0"/>
          </a:p>
          <a:p>
            <a:endParaRPr lang="en-US" dirty="0"/>
          </a:p>
          <a:p>
            <a:endParaRPr lang="en-GB" dirty="0"/>
          </a:p>
        </p:txBody>
      </p:sp>
    </p:spTree>
    <p:extLst>
      <p:ext uri="{BB962C8B-B14F-4D97-AF65-F5344CB8AC3E}">
        <p14:creationId xmlns:p14="http://schemas.microsoft.com/office/powerpoint/2010/main" val="3577915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5BBB-87DD-4DEA-A21C-EAF7CB077A7D}"/>
              </a:ext>
            </a:extLst>
          </p:cNvPr>
          <p:cNvSpPr>
            <a:spLocks noGrp="1"/>
          </p:cNvSpPr>
          <p:nvPr>
            <p:ph type="title"/>
          </p:nvPr>
        </p:nvSpPr>
        <p:spPr/>
        <p:txBody>
          <a:bodyPr/>
          <a:lstStyle/>
          <a:p>
            <a:r>
              <a:rPr lang="en-GB" dirty="0"/>
              <a:t>Environmental citizen science</a:t>
            </a:r>
          </a:p>
        </p:txBody>
      </p:sp>
      <p:sp>
        <p:nvSpPr>
          <p:cNvPr id="3" name="Content Placeholder 2">
            <a:extLst>
              <a:ext uri="{FF2B5EF4-FFF2-40B4-BE49-F238E27FC236}">
                <a16:creationId xmlns:a16="http://schemas.microsoft.com/office/drawing/2014/main" id="{BFCE1272-B02A-4D5B-81C2-17ED08BCB57F}"/>
              </a:ext>
            </a:extLst>
          </p:cNvPr>
          <p:cNvSpPr>
            <a:spLocks noGrp="1"/>
          </p:cNvSpPr>
          <p:nvPr>
            <p:ph idx="1"/>
          </p:nvPr>
        </p:nvSpPr>
        <p:spPr/>
        <p:txBody>
          <a:bodyPr>
            <a:normAutofit lnSpcReduction="10000"/>
          </a:bodyPr>
          <a:lstStyle/>
          <a:p>
            <a:r>
              <a:rPr lang="en-GB" dirty="0">
                <a:solidFill>
                  <a:schemeClr val="accent1">
                    <a:lumMod val="50000"/>
                  </a:schemeClr>
                </a:solidFill>
              </a:rPr>
              <a:t>Fields of application</a:t>
            </a:r>
          </a:p>
          <a:p>
            <a:r>
              <a:rPr lang="en-GB" dirty="0"/>
              <a:t>	Air, water and soil quality </a:t>
            </a:r>
          </a:p>
          <a:p>
            <a:r>
              <a:rPr lang="en-GB" dirty="0"/>
              <a:t>	Weather and climate</a:t>
            </a:r>
          </a:p>
          <a:p>
            <a:r>
              <a:rPr lang="en-GB" dirty="0"/>
              <a:t>		Biodiversity, invasive species</a:t>
            </a:r>
          </a:p>
          <a:p>
            <a:r>
              <a:rPr lang="en-GB" dirty="0"/>
              <a:t>		Plants, birds</a:t>
            </a:r>
          </a:p>
          <a:p>
            <a:r>
              <a:rPr lang="en-GB" dirty="0"/>
              <a:t>			Odour pollution</a:t>
            </a:r>
          </a:p>
          <a:p>
            <a:r>
              <a:rPr lang="en-GB" dirty="0"/>
              <a:t>			Marine litter</a:t>
            </a:r>
          </a:p>
          <a:p>
            <a:r>
              <a:rPr lang="en-GB" dirty="0"/>
              <a:t>			Mapping </a:t>
            </a:r>
          </a:p>
        </p:txBody>
      </p:sp>
      <p:pic>
        <p:nvPicPr>
          <p:cNvPr id="5" name="Picture 4">
            <a:extLst>
              <a:ext uri="{FF2B5EF4-FFF2-40B4-BE49-F238E27FC236}">
                <a16:creationId xmlns:a16="http://schemas.microsoft.com/office/drawing/2014/main" id="{4535D16D-C827-4FCC-91D4-B46904A19011}"/>
              </a:ext>
            </a:extLst>
          </p:cNvPr>
          <p:cNvPicPr>
            <a:picLocks noChangeAspect="1"/>
          </p:cNvPicPr>
          <p:nvPr/>
        </p:nvPicPr>
        <p:blipFill>
          <a:blip r:embed="rId2">
            <a:duotone>
              <a:schemeClr val="accent1">
                <a:shade val="45000"/>
                <a:satMod val="135000"/>
              </a:schemeClr>
              <a:prstClr val="white"/>
            </a:duotone>
          </a:blip>
          <a:stretch>
            <a:fillRect/>
          </a:stretch>
        </p:blipFill>
        <p:spPr>
          <a:xfrm>
            <a:off x="7214841" y="5334000"/>
            <a:ext cx="1095375" cy="1011759"/>
          </a:xfrm>
          <a:prstGeom prst="rect">
            <a:avLst/>
          </a:prstGeom>
        </p:spPr>
      </p:pic>
      <p:pic>
        <p:nvPicPr>
          <p:cNvPr id="7" name="Picture 6">
            <a:extLst>
              <a:ext uri="{FF2B5EF4-FFF2-40B4-BE49-F238E27FC236}">
                <a16:creationId xmlns:a16="http://schemas.microsoft.com/office/drawing/2014/main" id="{7FF31E23-E687-4690-94C8-161BEF8DA0A3}"/>
              </a:ext>
            </a:extLst>
          </p:cNvPr>
          <p:cNvPicPr>
            <a:picLocks noChangeAspect="1"/>
          </p:cNvPicPr>
          <p:nvPr/>
        </p:nvPicPr>
        <p:blipFill>
          <a:blip r:embed="rId3">
            <a:duotone>
              <a:schemeClr val="accent1">
                <a:shade val="45000"/>
                <a:satMod val="135000"/>
              </a:schemeClr>
              <a:prstClr val="white"/>
            </a:duotone>
          </a:blip>
          <a:stretch>
            <a:fillRect/>
          </a:stretch>
        </p:blipFill>
        <p:spPr>
          <a:xfrm flipH="1" flipV="1">
            <a:off x="7386291" y="4038066"/>
            <a:ext cx="923925" cy="962025"/>
          </a:xfrm>
          <a:prstGeom prst="rect">
            <a:avLst/>
          </a:prstGeom>
        </p:spPr>
      </p:pic>
      <p:pic>
        <p:nvPicPr>
          <p:cNvPr id="9" name="Picture 8">
            <a:extLst>
              <a:ext uri="{FF2B5EF4-FFF2-40B4-BE49-F238E27FC236}">
                <a16:creationId xmlns:a16="http://schemas.microsoft.com/office/drawing/2014/main" id="{DA112829-81C5-4E74-A3D4-D383E96CC43A}"/>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010400" y="2440507"/>
            <a:ext cx="1299816" cy="1153063"/>
          </a:xfrm>
          <a:prstGeom prst="rect">
            <a:avLst/>
          </a:prstGeom>
        </p:spPr>
      </p:pic>
    </p:spTree>
    <p:extLst>
      <p:ext uri="{BB962C8B-B14F-4D97-AF65-F5344CB8AC3E}">
        <p14:creationId xmlns:p14="http://schemas.microsoft.com/office/powerpoint/2010/main" val="260470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5BBB-87DD-4DEA-A21C-EAF7CB077A7D}"/>
              </a:ext>
            </a:extLst>
          </p:cNvPr>
          <p:cNvSpPr>
            <a:spLocks noGrp="1"/>
          </p:cNvSpPr>
          <p:nvPr>
            <p:ph type="title"/>
          </p:nvPr>
        </p:nvSpPr>
        <p:spPr/>
        <p:txBody>
          <a:bodyPr/>
          <a:lstStyle/>
          <a:p>
            <a:r>
              <a:rPr lang="en-GB" dirty="0"/>
              <a:t>Citizen science portals</a:t>
            </a:r>
          </a:p>
        </p:txBody>
      </p:sp>
      <p:sp>
        <p:nvSpPr>
          <p:cNvPr id="3" name="Content Placeholder 2">
            <a:extLst>
              <a:ext uri="{FF2B5EF4-FFF2-40B4-BE49-F238E27FC236}">
                <a16:creationId xmlns:a16="http://schemas.microsoft.com/office/drawing/2014/main" id="{BFCE1272-B02A-4D5B-81C2-17ED08BCB57F}"/>
              </a:ext>
            </a:extLst>
          </p:cNvPr>
          <p:cNvSpPr>
            <a:spLocks noGrp="1"/>
          </p:cNvSpPr>
          <p:nvPr>
            <p:ph idx="1"/>
          </p:nvPr>
        </p:nvSpPr>
        <p:spPr/>
        <p:txBody>
          <a:bodyPr>
            <a:normAutofit/>
          </a:bodyPr>
          <a:lstStyle/>
          <a:p>
            <a:r>
              <a:rPr lang="en-GB" dirty="0">
                <a:solidFill>
                  <a:schemeClr val="accent1">
                    <a:lumMod val="50000"/>
                  </a:schemeClr>
                </a:solidFill>
              </a:rPr>
              <a:t>Zooniverse </a:t>
            </a:r>
          </a:p>
          <a:p>
            <a:pPr marL="457200" lvl="1" indent="0">
              <a:buNone/>
            </a:pPr>
            <a:r>
              <a:rPr lang="en-GB" dirty="0"/>
              <a:t>https://www.zooniverse.org</a:t>
            </a:r>
          </a:p>
          <a:p>
            <a:r>
              <a:rPr lang="en-GB" dirty="0" err="1">
                <a:solidFill>
                  <a:schemeClr val="accent1">
                    <a:lumMod val="50000"/>
                  </a:schemeClr>
                </a:solidFill>
              </a:rPr>
              <a:t>Scistarter</a:t>
            </a:r>
            <a:endParaRPr lang="en-GB" dirty="0">
              <a:solidFill>
                <a:schemeClr val="accent1">
                  <a:lumMod val="50000"/>
                </a:schemeClr>
              </a:solidFill>
            </a:endParaRPr>
          </a:p>
          <a:p>
            <a:pPr marL="457200" lvl="1" indent="0">
              <a:buNone/>
            </a:pPr>
            <a:r>
              <a:rPr lang="en-GB" dirty="0"/>
              <a:t>https://scistarter.org</a:t>
            </a:r>
          </a:p>
          <a:p>
            <a:r>
              <a:rPr lang="en-GB" dirty="0">
                <a:solidFill>
                  <a:schemeClr val="accent1">
                    <a:lumMod val="50000"/>
                  </a:schemeClr>
                </a:solidFill>
              </a:rPr>
              <a:t>EU-</a:t>
            </a:r>
            <a:r>
              <a:rPr lang="en-GB" dirty="0" err="1">
                <a:solidFill>
                  <a:schemeClr val="accent1">
                    <a:lumMod val="50000"/>
                  </a:schemeClr>
                </a:solidFill>
              </a:rPr>
              <a:t>citizen.science</a:t>
            </a:r>
            <a:endParaRPr lang="en-GB" dirty="0">
              <a:solidFill>
                <a:schemeClr val="accent1">
                  <a:lumMod val="50000"/>
                </a:schemeClr>
              </a:solidFill>
            </a:endParaRPr>
          </a:p>
          <a:p>
            <a:pPr marL="457200" lvl="1" indent="0">
              <a:buNone/>
            </a:pPr>
            <a:r>
              <a:rPr lang="en-GB" dirty="0"/>
              <a:t>https://eu-citizen.science</a:t>
            </a:r>
          </a:p>
          <a:p>
            <a:r>
              <a:rPr lang="en-GB" dirty="0">
                <a:solidFill>
                  <a:schemeClr val="accent1">
                    <a:lumMod val="50000"/>
                  </a:schemeClr>
                </a:solidFill>
              </a:rPr>
              <a:t>Globe Observer </a:t>
            </a:r>
          </a:p>
          <a:p>
            <a:pPr marL="457200" lvl="1" indent="0">
              <a:buNone/>
            </a:pPr>
            <a:r>
              <a:rPr lang="en-GB" dirty="0"/>
              <a:t>https://observer.globe.gov</a:t>
            </a:r>
          </a:p>
          <a:p>
            <a:pPr marL="457200" lvl="1" indent="0">
              <a:buNone/>
            </a:pPr>
            <a:endParaRPr lang="en-GB" dirty="0"/>
          </a:p>
        </p:txBody>
      </p:sp>
      <p:pic>
        <p:nvPicPr>
          <p:cNvPr id="1028" name="Picture 4">
            <a:extLst>
              <a:ext uri="{FF2B5EF4-FFF2-40B4-BE49-F238E27FC236}">
                <a16:creationId xmlns:a16="http://schemas.microsoft.com/office/drawing/2014/main" id="{98967E33-ABB9-46BB-AFF3-9E6187227E7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33181" y="2140235"/>
            <a:ext cx="1013113" cy="10131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ciStarter's Top 10 Projects of 2017 are here ...">
            <a:extLst>
              <a:ext uri="{FF2B5EF4-FFF2-40B4-BE49-F238E27FC236}">
                <a16:creationId xmlns:a16="http://schemas.microsoft.com/office/drawing/2014/main" id="{0D62DE8D-7A90-4F4B-81AD-C9F913ADDD2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95331" y="3338830"/>
            <a:ext cx="1350963" cy="10807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710C1D1-23AF-4708-A2AB-5D8E51FAE32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705600" y="5713186"/>
            <a:ext cx="1740694" cy="7381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5B4D551-CF15-40AB-854E-4F228E60FEA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23163" y="4604827"/>
            <a:ext cx="923131" cy="923131"/>
          </a:xfrm>
          <a:prstGeom prst="rect">
            <a:avLst/>
          </a:prstGeom>
        </p:spPr>
      </p:pic>
    </p:spTree>
    <p:extLst>
      <p:ext uri="{BB962C8B-B14F-4D97-AF65-F5344CB8AC3E}">
        <p14:creationId xmlns:p14="http://schemas.microsoft.com/office/powerpoint/2010/main" val="3148584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CE93-AE75-40F6-A152-CF3F9DE74ABF}"/>
              </a:ext>
            </a:extLst>
          </p:cNvPr>
          <p:cNvSpPr>
            <a:spLocks noGrp="1"/>
          </p:cNvSpPr>
          <p:nvPr>
            <p:ph type="title"/>
          </p:nvPr>
        </p:nvSpPr>
        <p:spPr/>
        <p:txBody>
          <a:bodyPr/>
          <a:lstStyle/>
          <a:p>
            <a:r>
              <a:rPr lang="en-GB" dirty="0"/>
              <a:t>Is training required?</a:t>
            </a:r>
          </a:p>
        </p:txBody>
      </p:sp>
      <p:sp>
        <p:nvSpPr>
          <p:cNvPr id="3" name="Content Placeholder 2">
            <a:extLst>
              <a:ext uri="{FF2B5EF4-FFF2-40B4-BE49-F238E27FC236}">
                <a16:creationId xmlns:a16="http://schemas.microsoft.com/office/drawing/2014/main" id="{7F36A32D-B6BB-4DFE-92EF-4FAE7945D234}"/>
              </a:ext>
            </a:extLst>
          </p:cNvPr>
          <p:cNvSpPr>
            <a:spLocks noGrp="1"/>
          </p:cNvSpPr>
          <p:nvPr>
            <p:ph idx="1"/>
          </p:nvPr>
        </p:nvSpPr>
        <p:spPr>
          <a:xfrm>
            <a:off x="446088" y="2133600"/>
            <a:ext cx="8229600" cy="4572000"/>
          </a:xfrm>
        </p:spPr>
        <p:txBody>
          <a:bodyPr>
            <a:noAutofit/>
          </a:bodyPr>
          <a:lstStyle/>
          <a:p>
            <a:r>
              <a:rPr lang="en-GB" sz="2000" dirty="0"/>
              <a:t>Basic requirement: common knowledge</a:t>
            </a:r>
          </a:p>
          <a:p>
            <a:endParaRPr lang="en-GB" sz="2000" dirty="0"/>
          </a:p>
          <a:p>
            <a:endParaRPr lang="en-GB" sz="2000" dirty="0"/>
          </a:p>
          <a:p>
            <a:endParaRPr lang="en-GB" sz="2000" dirty="0"/>
          </a:p>
          <a:p>
            <a:pPr marL="457200" indent="-457200">
              <a:buFont typeface="Arial" panose="020B0604020202020204" pitchFamily="34" charset="0"/>
              <a:buChar char="•"/>
            </a:pPr>
            <a:r>
              <a:rPr lang="en-GB" sz="2000" dirty="0"/>
              <a:t>Instruction is needed when we learn about a new process or install an application or equipment</a:t>
            </a:r>
          </a:p>
          <a:p>
            <a:pPr marL="685800" lvl="1"/>
            <a:r>
              <a:rPr lang="en-GB" sz="1600" dirty="0"/>
              <a:t>Use of specific technology or apps, laboratory kits etc.</a:t>
            </a:r>
          </a:p>
          <a:p>
            <a:pPr marL="685800" lvl="1"/>
            <a:r>
              <a:rPr lang="en-GB" sz="1600" dirty="0"/>
              <a:t>Installation of equipment for measuring air/noise pollution</a:t>
            </a:r>
          </a:p>
          <a:p>
            <a:pPr marL="457200" indent="-457200">
              <a:buFont typeface="Arial" panose="020B0604020202020204" pitchFamily="34" charset="0"/>
              <a:buChar char="•"/>
            </a:pPr>
            <a:r>
              <a:rPr lang="en-GB" sz="2000" dirty="0"/>
              <a:t>Training is needed when data collection involves several steps or requires specific skills</a:t>
            </a:r>
          </a:p>
          <a:p>
            <a:pPr marL="457200" indent="-457200">
              <a:buFont typeface="Arial" panose="020B0604020202020204" pitchFamily="34" charset="0"/>
              <a:buChar char="•"/>
            </a:pPr>
            <a:r>
              <a:rPr lang="en-GB" sz="2000" dirty="0"/>
              <a:t>Classification of identification is necessary when we make observations</a:t>
            </a:r>
          </a:p>
          <a:p>
            <a:pPr marL="685800" lvl="1"/>
            <a:r>
              <a:rPr lang="en-GB" sz="1600" dirty="0"/>
              <a:t>Recognizing birds – field books but also training and experience</a:t>
            </a:r>
          </a:p>
          <a:p>
            <a:pPr marL="685800" lvl="1"/>
            <a:r>
              <a:rPr lang="en-GB" sz="1600" dirty="0"/>
              <a:t>Marine litter - identification by material type and size</a:t>
            </a:r>
          </a:p>
          <a:p>
            <a:endParaRPr lang="en-GB" sz="2000" dirty="0"/>
          </a:p>
        </p:txBody>
      </p:sp>
      <p:graphicFrame>
        <p:nvGraphicFramePr>
          <p:cNvPr id="4" name="Diagram 3">
            <a:extLst>
              <a:ext uri="{FF2B5EF4-FFF2-40B4-BE49-F238E27FC236}">
                <a16:creationId xmlns:a16="http://schemas.microsoft.com/office/drawing/2014/main" id="{D11D9246-F62E-443C-BD6D-DD744E4448F1}"/>
              </a:ext>
            </a:extLst>
          </p:cNvPr>
          <p:cNvGraphicFramePr/>
          <p:nvPr>
            <p:extLst>
              <p:ext uri="{D42A27DB-BD31-4B8C-83A1-F6EECF244321}">
                <p14:modId xmlns:p14="http://schemas.microsoft.com/office/powerpoint/2010/main" val="2733994751"/>
              </p:ext>
            </p:extLst>
          </p:nvPr>
        </p:nvGraphicFramePr>
        <p:xfrm>
          <a:off x="466725" y="2590800"/>
          <a:ext cx="8188325" cy="91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122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B81E-72B1-406C-BD09-5C7AEAEB3764}"/>
              </a:ext>
            </a:extLst>
          </p:cNvPr>
          <p:cNvSpPr>
            <a:spLocks noGrp="1"/>
          </p:cNvSpPr>
          <p:nvPr>
            <p:ph type="title"/>
          </p:nvPr>
        </p:nvSpPr>
        <p:spPr/>
        <p:txBody>
          <a:bodyPr/>
          <a:lstStyle/>
          <a:p>
            <a:r>
              <a:rPr lang="en-GB" dirty="0"/>
              <a:t>Methods</a:t>
            </a:r>
          </a:p>
        </p:txBody>
      </p:sp>
      <p:sp>
        <p:nvSpPr>
          <p:cNvPr id="3" name="Content Placeholder 2">
            <a:extLst>
              <a:ext uri="{FF2B5EF4-FFF2-40B4-BE49-F238E27FC236}">
                <a16:creationId xmlns:a16="http://schemas.microsoft.com/office/drawing/2014/main" id="{25626561-F595-491A-9B4A-5DED0A8964AF}"/>
              </a:ext>
            </a:extLst>
          </p:cNvPr>
          <p:cNvSpPr>
            <a:spLocks noGrp="1"/>
          </p:cNvSpPr>
          <p:nvPr>
            <p:ph idx="1"/>
          </p:nvPr>
        </p:nvSpPr>
        <p:spPr/>
        <p:txBody>
          <a:bodyPr>
            <a:normAutofit/>
          </a:bodyPr>
          <a:lstStyle/>
          <a:p>
            <a:pPr marL="457200" indent="-457200">
              <a:buFont typeface="Arial" panose="020B0604020202020204" pitchFamily="34" charset="0"/>
              <a:buChar char="•"/>
            </a:pPr>
            <a:r>
              <a:rPr lang="en-GB" dirty="0"/>
              <a:t>Observation: identifying, counting, weighing, measuring, etc.</a:t>
            </a:r>
          </a:p>
          <a:p>
            <a:pPr marL="457200" indent="-457200">
              <a:buFont typeface="Arial" panose="020B0604020202020204" pitchFamily="34" charset="0"/>
              <a:buChar char="•"/>
            </a:pPr>
            <a:r>
              <a:rPr lang="en-GB" dirty="0"/>
              <a:t>Description and reporting</a:t>
            </a:r>
          </a:p>
          <a:p>
            <a:pPr marL="457200" indent="-457200">
              <a:buFont typeface="Arial" panose="020B0604020202020204" pitchFamily="34" charset="0"/>
              <a:buChar char="•"/>
            </a:pPr>
            <a:r>
              <a:rPr lang="en-GB" dirty="0"/>
              <a:t>Photography</a:t>
            </a:r>
          </a:p>
          <a:p>
            <a:pPr marL="457200" indent="-457200">
              <a:buFont typeface="Arial" panose="020B0604020202020204" pitchFamily="34" charset="0"/>
              <a:buChar char="•"/>
            </a:pPr>
            <a:r>
              <a:rPr lang="en-GB" dirty="0"/>
              <a:t>Geographical positioning</a:t>
            </a:r>
          </a:p>
          <a:p>
            <a:pPr marL="457200" indent="-457200">
              <a:buFont typeface="Arial" panose="020B0604020202020204" pitchFamily="34" charset="0"/>
              <a:buChar char="•"/>
            </a:pPr>
            <a:r>
              <a:rPr lang="en-GB" dirty="0"/>
              <a:t>Collecting samples</a:t>
            </a:r>
          </a:p>
        </p:txBody>
      </p:sp>
    </p:spTree>
    <p:extLst>
      <p:ext uri="{BB962C8B-B14F-4D97-AF65-F5344CB8AC3E}">
        <p14:creationId xmlns:p14="http://schemas.microsoft.com/office/powerpoint/2010/main" val="2583434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D9AD-DA42-4EB6-BD8A-30F9A0F66BAB}"/>
              </a:ext>
            </a:extLst>
          </p:cNvPr>
          <p:cNvSpPr>
            <a:spLocks noGrp="1"/>
          </p:cNvSpPr>
          <p:nvPr>
            <p:ph type="title"/>
          </p:nvPr>
        </p:nvSpPr>
        <p:spPr/>
        <p:txBody>
          <a:bodyPr/>
          <a:lstStyle/>
          <a:p>
            <a:r>
              <a:rPr lang="en-GB" dirty="0"/>
              <a:t>Reporting</a:t>
            </a:r>
          </a:p>
        </p:txBody>
      </p:sp>
      <p:sp>
        <p:nvSpPr>
          <p:cNvPr id="3" name="Content Placeholder 2">
            <a:extLst>
              <a:ext uri="{FF2B5EF4-FFF2-40B4-BE49-F238E27FC236}">
                <a16:creationId xmlns:a16="http://schemas.microsoft.com/office/drawing/2014/main" id="{0F20D57C-31DC-4C8F-A64A-B209B521EEDD}"/>
              </a:ext>
            </a:extLst>
          </p:cNvPr>
          <p:cNvSpPr>
            <a:spLocks noGrp="1"/>
          </p:cNvSpPr>
          <p:nvPr>
            <p:ph idx="1"/>
          </p:nvPr>
        </p:nvSpPr>
        <p:spPr>
          <a:xfrm>
            <a:off x="457200" y="2117726"/>
            <a:ext cx="8229600" cy="2198688"/>
          </a:xfrm>
        </p:spPr>
        <p:txBody>
          <a:bodyPr/>
          <a:lstStyle/>
          <a:p>
            <a:r>
              <a:rPr lang="en-GB" dirty="0">
                <a:solidFill>
                  <a:schemeClr val="accent1">
                    <a:lumMod val="50000"/>
                  </a:schemeClr>
                </a:solidFill>
              </a:rPr>
              <a:t>How does your data reach the scientific community?</a:t>
            </a:r>
          </a:p>
          <a:p>
            <a:r>
              <a:rPr lang="en-GB" dirty="0"/>
              <a:t>Applications for mobile devices and internet platforms</a:t>
            </a:r>
          </a:p>
          <a:p>
            <a:endParaRPr lang="en-GB" dirty="0"/>
          </a:p>
        </p:txBody>
      </p:sp>
      <p:graphicFrame>
        <p:nvGraphicFramePr>
          <p:cNvPr id="14" name="Diagram 13">
            <a:extLst>
              <a:ext uri="{FF2B5EF4-FFF2-40B4-BE49-F238E27FC236}">
                <a16:creationId xmlns:a16="http://schemas.microsoft.com/office/drawing/2014/main" id="{65421D3F-64CF-48DE-8669-DD0F87E3C568}"/>
              </a:ext>
            </a:extLst>
          </p:cNvPr>
          <p:cNvGraphicFramePr/>
          <p:nvPr>
            <p:extLst>
              <p:ext uri="{D42A27DB-BD31-4B8C-83A1-F6EECF244321}">
                <p14:modId xmlns:p14="http://schemas.microsoft.com/office/powerpoint/2010/main" val="1627983501"/>
              </p:ext>
            </p:extLst>
          </p:nvPr>
        </p:nvGraphicFramePr>
        <p:xfrm>
          <a:off x="468313" y="4191000"/>
          <a:ext cx="8142287" cy="2389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7098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58BC-611D-45ED-86FE-32CFDA62A960}"/>
              </a:ext>
            </a:extLst>
          </p:cNvPr>
          <p:cNvSpPr>
            <a:spLocks noGrp="1"/>
          </p:cNvSpPr>
          <p:nvPr>
            <p:ph type="title"/>
          </p:nvPr>
        </p:nvSpPr>
        <p:spPr/>
        <p:txBody>
          <a:bodyPr>
            <a:normAutofit fontScale="90000"/>
          </a:bodyPr>
          <a:lstStyle/>
          <a:p>
            <a:r>
              <a:rPr lang="en-GB" dirty="0"/>
              <a:t>Marine </a:t>
            </a:r>
            <a:r>
              <a:rPr lang="en-GB" dirty="0" err="1"/>
              <a:t>LitterWatch</a:t>
            </a:r>
            <a:br>
              <a:rPr lang="en-GB" dirty="0"/>
            </a:br>
            <a:r>
              <a:rPr lang="en-GB" dirty="0"/>
              <a:t>A citizen science system</a:t>
            </a:r>
          </a:p>
        </p:txBody>
      </p:sp>
      <p:sp>
        <p:nvSpPr>
          <p:cNvPr id="3" name="Content Placeholder 2">
            <a:extLst>
              <a:ext uri="{FF2B5EF4-FFF2-40B4-BE49-F238E27FC236}">
                <a16:creationId xmlns:a16="http://schemas.microsoft.com/office/drawing/2014/main" id="{83123F6F-5B14-4EBC-99A5-FD18D7B93055}"/>
              </a:ext>
            </a:extLst>
          </p:cNvPr>
          <p:cNvSpPr>
            <a:spLocks noGrp="1"/>
          </p:cNvSpPr>
          <p:nvPr>
            <p:ph idx="1"/>
          </p:nvPr>
        </p:nvSpPr>
        <p:spPr/>
        <p:txBody>
          <a:bodyPr>
            <a:normAutofit/>
          </a:bodyPr>
          <a:lstStyle/>
          <a:p>
            <a:r>
              <a:rPr lang="en-GB" dirty="0">
                <a:solidFill>
                  <a:schemeClr val="accent1">
                    <a:lumMod val="50000"/>
                  </a:schemeClr>
                </a:solidFill>
              </a:rPr>
              <a:t>What is it?</a:t>
            </a:r>
          </a:p>
          <a:p>
            <a:r>
              <a:rPr lang="en-GB" dirty="0"/>
              <a:t>Mobile application by the European Environment Agency</a:t>
            </a:r>
          </a:p>
          <a:p>
            <a:endParaRPr lang="en-GB" dirty="0"/>
          </a:p>
          <a:p>
            <a:endParaRPr lang="en-GB" dirty="0"/>
          </a:p>
        </p:txBody>
      </p:sp>
      <p:pic>
        <p:nvPicPr>
          <p:cNvPr id="2050" name="Picture 2" descr="people collecting marine litter">
            <a:extLst>
              <a:ext uri="{FF2B5EF4-FFF2-40B4-BE49-F238E27FC236}">
                <a16:creationId xmlns:a16="http://schemas.microsoft.com/office/drawing/2014/main" id="{A25134C3-F1E0-47D9-90E4-FD997EA6F6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753" y="3962400"/>
            <a:ext cx="8770847" cy="26617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39C0F1-8DE5-4857-BB0E-061BACEADC76}"/>
              </a:ext>
            </a:extLst>
          </p:cNvPr>
          <p:cNvSpPr txBox="1"/>
          <p:nvPr/>
        </p:nvSpPr>
        <p:spPr>
          <a:xfrm>
            <a:off x="6242844" y="4114800"/>
            <a:ext cx="2590800" cy="2554545"/>
          </a:xfrm>
          <a:prstGeom prst="rect">
            <a:avLst/>
          </a:prstGeom>
          <a:noFill/>
        </p:spPr>
        <p:txBody>
          <a:bodyPr wrap="square" rtlCol="0">
            <a:spAutoFit/>
          </a:bodyPr>
          <a:lstStyle/>
          <a:p>
            <a:r>
              <a:rPr lang="en-US" sz="3200" dirty="0">
                <a:solidFill>
                  <a:schemeClr val="accent1">
                    <a:lumMod val="50000"/>
                  </a:schemeClr>
                </a:solidFill>
                <a:latin typeface="+mn-lt"/>
              </a:rPr>
              <a:t>2 million </a:t>
            </a:r>
          </a:p>
          <a:p>
            <a:r>
              <a:rPr lang="en-US" sz="2400" dirty="0">
                <a:latin typeface="+mn-lt"/>
              </a:rPr>
              <a:t>items collected</a:t>
            </a:r>
          </a:p>
          <a:p>
            <a:endParaRPr lang="en-US" sz="2400" dirty="0">
              <a:latin typeface="+mn-lt"/>
            </a:endParaRPr>
          </a:p>
          <a:p>
            <a:r>
              <a:rPr lang="en-US" sz="3200" dirty="0">
                <a:solidFill>
                  <a:schemeClr val="accent1">
                    <a:lumMod val="50000"/>
                  </a:schemeClr>
                </a:solidFill>
                <a:latin typeface="+mn-lt"/>
              </a:rPr>
              <a:t>over 3000</a:t>
            </a:r>
          </a:p>
          <a:p>
            <a:r>
              <a:rPr lang="en-US" sz="2400" dirty="0">
                <a:latin typeface="+mn-lt"/>
              </a:rPr>
              <a:t>beach clean-up events</a:t>
            </a:r>
            <a:endParaRPr lang="en-GB" sz="2400" dirty="0">
              <a:latin typeface="+mn-lt"/>
            </a:endParaRPr>
          </a:p>
        </p:txBody>
      </p:sp>
    </p:spTree>
    <p:extLst>
      <p:ext uri="{BB962C8B-B14F-4D97-AF65-F5344CB8AC3E}">
        <p14:creationId xmlns:p14="http://schemas.microsoft.com/office/powerpoint/2010/main" val="621736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D64C-9669-47E9-8894-CFE25448A592}"/>
              </a:ext>
            </a:extLst>
          </p:cNvPr>
          <p:cNvSpPr>
            <a:spLocks noGrp="1"/>
          </p:cNvSpPr>
          <p:nvPr>
            <p:ph type="title"/>
          </p:nvPr>
        </p:nvSpPr>
        <p:spPr/>
        <p:txBody>
          <a:bodyPr>
            <a:normAutofit/>
          </a:bodyPr>
          <a:lstStyle/>
          <a:p>
            <a:r>
              <a:rPr lang="en-GB" dirty="0"/>
              <a:t>How does it work?</a:t>
            </a:r>
          </a:p>
        </p:txBody>
      </p:sp>
      <p:sp>
        <p:nvSpPr>
          <p:cNvPr id="3" name="Content Placeholder 2">
            <a:extLst>
              <a:ext uri="{FF2B5EF4-FFF2-40B4-BE49-F238E27FC236}">
                <a16:creationId xmlns:a16="http://schemas.microsoft.com/office/drawing/2014/main" id="{D79019AC-49AA-417D-B8C3-036AFC86018C}"/>
              </a:ext>
            </a:extLst>
          </p:cNvPr>
          <p:cNvSpPr>
            <a:spLocks noGrp="1"/>
          </p:cNvSpPr>
          <p:nvPr>
            <p:ph idx="1"/>
          </p:nvPr>
        </p:nvSpPr>
        <p:spPr/>
        <p:txBody>
          <a:bodyPr/>
          <a:lstStyle/>
          <a:p>
            <a:pPr marL="514350" indent="-514350">
              <a:buFont typeface="+mj-lt"/>
              <a:buAutoNum type="arabicPeriod"/>
            </a:pPr>
            <a:r>
              <a:rPr lang="en-GB" dirty="0"/>
              <a:t>Install the app</a:t>
            </a:r>
          </a:p>
          <a:p>
            <a:pPr marL="514350" indent="-514350">
              <a:buFont typeface="+mj-lt"/>
              <a:buAutoNum type="arabicPeriod"/>
            </a:pPr>
            <a:r>
              <a:rPr lang="en-GB" dirty="0"/>
              <a:t>Register or join community</a:t>
            </a:r>
          </a:p>
          <a:p>
            <a:pPr marL="514350" indent="-514350">
              <a:buFont typeface="+mj-lt"/>
              <a:buAutoNum type="arabicPeriod"/>
            </a:pPr>
            <a:r>
              <a:rPr lang="en-GB" dirty="0"/>
              <a:t>Choose a beach</a:t>
            </a:r>
          </a:p>
          <a:p>
            <a:pPr marL="514350" indent="-514350">
              <a:buFont typeface="+mj-lt"/>
              <a:buAutoNum type="arabicPeriod"/>
            </a:pPr>
            <a:r>
              <a:rPr lang="en-GB" dirty="0"/>
              <a:t>Create event: monitoring or clean-up</a:t>
            </a:r>
          </a:p>
          <a:p>
            <a:pPr marL="514350" indent="-514350">
              <a:buFont typeface="+mj-lt"/>
              <a:buAutoNum type="arabicPeriod"/>
            </a:pPr>
            <a:r>
              <a:rPr lang="en-GB" dirty="0"/>
              <a:t>Implement your event and do the survey on paper or directly in your mobile device</a:t>
            </a:r>
          </a:p>
          <a:p>
            <a:pPr marL="514350" indent="-514350">
              <a:buFont typeface="+mj-lt"/>
              <a:buAutoNum type="arabicPeriod"/>
            </a:pPr>
            <a:r>
              <a:rPr lang="en-GB" dirty="0"/>
              <a:t>Report</a:t>
            </a:r>
          </a:p>
          <a:p>
            <a:endParaRPr lang="en-GB" dirty="0"/>
          </a:p>
        </p:txBody>
      </p:sp>
    </p:spTree>
    <p:extLst>
      <p:ext uri="{BB962C8B-B14F-4D97-AF65-F5344CB8AC3E}">
        <p14:creationId xmlns:p14="http://schemas.microsoft.com/office/powerpoint/2010/main" val="283594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33AD5-43E4-472C-92DA-33859B034F6C}"/>
              </a:ext>
            </a:extLst>
          </p:cNvPr>
          <p:cNvSpPr>
            <a:spLocks noGrp="1"/>
          </p:cNvSpPr>
          <p:nvPr>
            <p:ph type="title"/>
          </p:nvPr>
        </p:nvSpPr>
        <p:spPr/>
        <p:txBody>
          <a:bodyPr/>
          <a:lstStyle/>
          <a:p>
            <a:r>
              <a:rPr lang="en-US" dirty="0"/>
              <a:t>From registration to information</a:t>
            </a:r>
            <a:endParaRPr lang="en-GB" dirty="0"/>
          </a:p>
        </p:txBody>
      </p:sp>
      <p:pic>
        <p:nvPicPr>
          <p:cNvPr id="1026" name="Picture 2" descr="Marine LitterWatch approach">
            <a:extLst>
              <a:ext uri="{FF2B5EF4-FFF2-40B4-BE49-F238E27FC236}">
                <a16:creationId xmlns:a16="http://schemas.microsoft.com/office/drawing/2014/main" id="{3FEF2AEE-027E-4B6F-8E37-BE5A9DFE08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895600"/>
            <a:ext cx="812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474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81848-9C02-4A4E-8021-4D4AB478F078}"/>
              </a:ext>
            </a:extLst>
          </p:cNvPr>
          <p:cNvSpPr>
            <a:spLocks noGrp="1"/>
          </p:cNvSpPr>
          <p:nvPr>
            <p:ph type="title"/>
          </p:nvPr>
        </p:nvSpPr>
        <p:spPr/>
        <p:txBody>
          <a:bodyPr>
            <a:normAutofit/>
          </a:bodyPr>
          <a:lstStyle/>
          <a:p>
            <a:r>
              <a:rPr lang="en-GB" dirty="0"/>
              <a:t>Extracting data</a:t>
            </a:r>
          </a:p>
        </p:txBody>
      </p:sp>
      <p:sp>
        <p:nvSpPr>
          <p:cNvPr id="3" name="Content Placeholder 2">
            <a:extLst>
              <a:ext uri="{FF2B5EF4-FFF2-40B4-BE49-F238E27FC236}">
                <a16:creationId xmlns:a16="http://schemas.microsoft.com/office/drawing/2014/main" id="{9187CC6C-DB49-49CF-A087-398A2C20106C}"/>
              </a:ext>
            </a:extLst>
          </p:cNvPr>
          <p:cNvSpPr>
            <a:spLocks noGrp="1"/>
          </p:cNvSpPr>
          <p:nvPr>
            <p:ph idx="1"/>
          </p:nvPr>
        </p:nvSpPr>
        <p:spPr/>
        <p:txBody>
          <a:bodyPr/>
          <a:lstStyle/>
          <a:p>
            <a:pPr marL="457200" indent="-457200">
              <a:buFont typeface="Arial" panose="020B0604020202020204" pitchFamily="34" charset="0"/>
              <a:buChar char="•"/>
            </a:pPr>
            <a:r>
              <a:rPr lang="en-GB" dirty="0"/>
              <a:t>Check data for your community</a:t>
            </a:r>
          </a:p>
          <a:p>
            <a:pPr marL="457200" indent="-457200">
              <a:buFont typeface="Arial" panose="020B0604020202020204" pitchFamily="34" charset="0"/>
              <a:buChar char="•"/>
            </a:pPr>
            <a:r>
              <a:rPr lang="en-GB" dirty="0"/>
              <a:t>Check data for a certain period</a:t>
            </a:r>
          </a:p>
          <a:p>
            <a:pPr marL="457200" indent="-457200">
              <a:buFont typeface="Arial" panose="020B0604020202020204" pitchFamily="34" charset="0"/>
              <a:buChar char="•"/>
            </a:pPr>
            <a:r>
              <a:rPr lang="en-GB" dirty="0"/>
              <a:t>Download data for a certain geographical area and period</a:t>
            </a:r>
          </a:p>
          <a:p>
            <a:pPr marL="457200" indent="-457200">
              <a:buFont typeface="Arial" panose="020B0604020202020204" pitchFamily="34" charset="0"/>
              <a:buChar char="•"/>
            </a:pPr>
            <a:r>
              <a:rPr lang="en-GB" dirty="0"/>
              <a:t>Observe short-term or long-term results</a:t>
            </a:r>
          </a:p>
          <a:p>
            <a:pPr marL="457200" indent="-457200">
              <a:buFont typeface="Arial" panose="020B0604020202020204" pitchFamily="34" charset="0"/>
              <a:buChar char="•"/>
            </a:pPr>
            <a:r>
              <a:rPr lang="en-GB" dirty="0"/>
              <a:t>Prepare your own report or analysis</a:t>
            </a:r>
          </a:p>
          <a:p>
            <a:endParaRPr lang="en-GB" dirty="0"/>
          </a:p>
        </p:txBody>
      </p:sp>
    </p:spTree>
    <p:extLst>
      <p:ext uri="{BB962C8B-B14F-4D97-AF65-F5344CB8AC3E}">
        <p14:creationId xmlns:p14="http://schemas.microsoft.com/office/powerpoint/2010/main" val="2276150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A2D5B-D45E-493D-ACFE-01D1757F27A5}"/>
              </a:ext>
            </a:extLst>
          </p:cNvPr>
          <p:cNvSpPr>
            <a:spLocks noGrp="1"/>
          </p:cNvSpPr>
          <p:nvPr>
            <p:ph type="title"/>
          </p:nvPr>
        </p:nvSpPr>
        <p:spPr/>
        <p:txBody>
          <a:bodyPr/>
          <a:lstStyle/>
          <a:p>
            <a:r>
              <a:rPr lang="en-GB" dirty="0"/>
              <a:t>Citizen science results reliability</a:t>
            </a:r>
          </a:p>
        </p:txBody>
      </p:sp>
      <p:sp>
        <p:nvSpPr>
          <p:cNvPr id="3" name="Content Placeholder 2">
            <a:extLst>
              <a:ext uri="{FF2B5EF4-FFF2-40B4-BE49-F238E27FC236}">
                <a16:creationId xmlns:a16="http://schemas.microsoft.com/office/drawing/2014/main" id="{6BEC8273-9966-4A17-8A5A-8894F87E61C2}"/>
              </a:ext>
            </a:extLst>
          </p:cNvPr>
          <p:cNvSpPr>
            <a:spLocks noGrp="1"/>
          </p:cNvSpPr>
          <p:nvPr>
            <p:ph idx="1"/>
          </p:nvPr>
        </p:nvSpPr>
        <p:spPr/>
        <p:txBody>
          <a:bodyPr>
            <a:normAutofit lnSpcReduction="10000"/>
          </a:bodyPr>
          <a:lstStyle/>
          <a:p>
            <a:r>
              <a:rPr lang="en-GB" dirty="0">
                <a:solidFill>
                  <a:schemeClr val="accent1">
                    <a:lumMod val="50000"/>
                  </a:schemeClr>
                </a:solidFill>
              </a:rPr>
              <a:t>How reliable is citizen science compared to professional research?</a:t>
            </a:r>
          </a:p>
          <a:p>
            <a:r>
              <a:rPr lang="en-GB" b="1" dirty="0"/>
              <a:t>Quality:</a:t>
            </a:r>
            <a:r>
              <a:rPr lang="en-GB" dirty="0"/>
              <a:t> When well prepared and implemented, results are on a scientific level</a:t>
            </a:r>
          </a:p>
          <a:p>
            <a:r>
              <a:rPr lang="en-GB" b="1" dirty="0"/>
              <a:t>Scale: </a:t>
            </a:r>
            <a:r>
              <a:rPr lang="en-GB" dirty="0"/>
              <a:t>enough volunteer observers can make a valuable contribution to science and to the understanding of the processes and changes in the environment</a:t>
            </a:r>
          </a:p>
        </p:txBody>
      </p:sp>
    </p:spTree>
    <p:extLst>
      <p:ext uri="{BB962C8B-B14F-4D97-AF65-F5344CB8AC3E}">
        <p14:creationId xmlns:p14="http://schemas.microsoft.com/office/powerpoint/2010/main" val="2651977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0ABB-B99F-4C3B-B6CF-FA6DDC4D940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D4455F3-492F-47FD-A4CF-A6A5B1259C71}"/>
              </a:ext>
            </a:extLst>
          </p:cNvPr>
          <p:cNvSpPr>
            <a:spLocks noGrp="1"/>
          </p:cNvSpPr>
          <p:nvPr>
            <p:ph idx="1"/>
          </p:nvPr>
        </p:nvSpPr>
        <p:spPr/>
        <p:txBody>
          <a:bodyPr>
            <a:normAutofit fontScale="62500" lnSpcReduction="20000"/>
          </a:bodyPr>
          <a:lstStyle/>
          <a:p>
            <a:pPr algn="ctr">
              <a:lnSpc>
                <a:spcPct val="120000"/>
              </a:lnSpc>
              <a:spcBef>
                <a:spcPts val="600"/>
              </a:spcBef>
            </a:pPr>
            <a:r>
              <a:rPr lang="en-GB" dirty="0"/>
              <a:t>Joint Operational Programme Black Sea Basin 2014–2020</a:t>
            </a:r>
          </a:p>
          <a:p>
            <a:pPr algn="ctr">
              <a:lnSpc>
                <a:spcPct val="120000"/>
              </a:lnSpc>
              <a:spcBef>
                <a:spcPts val="600"/>
              </a:spcBef>
            </a:pPr>
            <a:r>
              <a:rPr lang="en-GB" dirty="0"/>
              <a:t>The publication is edited by the Black Sea NGO Network</a:t>
            </a:r>
          </a:p>
          <a:p>
            <a:pPr algn="ctr">
              <a:lnSpc>
                <a:spcPct val="120000"/>
              </a:lnSpc>
              <a:spcBef>
                <a:spcPts val="600"/>
              </a:spcBef>
            </a:pPr>
            <a:r>
              <a:rPr lang="en-GB" dirty="0"/>
              <a:t>Varna, October 2020</a:t>
            </a:r>
          </a:p>
          <a:p>
            <a:pPr algn="ctr">
              <a:lnSpc>
                <a:spcPct val="120000"/>
              </a:lnSpc>
              <a:spcBef>
                <a:spcPts val="600"/>
              </a:spcBef>
            </a:pPr>
            <a:r>
              <a:rPr lang="en-GB" dirty="0"/>
              <a:t>Joint Operational Programme Black Sea Basin 2014–2020 is co-financed by the European Union through the European Neighbourhood Instrument and by the participating countries: Armenia, Bulgaria, Georgia, Greece, Republic of Moldova, Romania, Turkey and Ukraine</a:t>
            </a:r>
          </a:p>
          <a:p>
            <a:pPr algn="ctr">
              <a:lnSpc>
                <a:spcPct val="120000"/>
              </a:lnSpc>
              <a:spcBef>
                <a:spcPts val="600"/>
              </a:spcBef>
            </a:pPr>
            <a:r>
              <a:rPr lang="en-GB" dirty="0"/>
              <a:t>This publication has been produced with the financial assistance of the European Union. The contents of this publication are the sole responsibility of the Black Sea NGO Network and can in no way be taken to reflect the views of the European Union</a:t>
            </a:r>
          </a:p>
        </p:txBody>
      </p:sp>
    </p:spTree>
    <p:extLst>
      <p:ext uri="{BB962C8B-B14F-4D97-AF65-F5344CB8AC3E}">
        <p14:creationId xmlns:p14="http://schemas.microsoft.com/office/powerpoint/2010/main" val="2684643712"/>
      </p:ext>
    </p:extLst>
  </p:cSld>
  <p:clrMapOvr>
    <a:masterClrMapping/>
  </p:clrMapOvr>
</p:sld>
</file>

<file path=ppt/theme/theme1.xml><?xml version="1.0" encoding="utf-8"?>
<a:theme xmlns:a="http://schemas.openxmlformats.org/drawingml/2006/main" name="InterTrails_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Marliter Presentaion template</Template>
  <TotalTime>991</TotalTime>
  <Words>599</Words>
  <Application>Microsoft Office PowerPoint</Application>
  <PresentationFormat>On-screen Show (4:3)</PresentationFormat>
  <Paragraphs>94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Trebuchet MS</vt:lpstr>
      <vt:lpstr>InterTrails_template</vt:lpstr>
      <vt:lpstr>Citizen science</vt:lpstr>
      <vt:lpstr>What is citizen science?</vt:lpstr>
      <vt:lpstr>Purpose</vt:lpstr>
      <vt:lpstr>Level of involvement</vt:lpstr>
      <vt:lpstr>Environmental citizen science</vt:lpstr>
      <vt:lpstr>Citizen science portals</vt:lpstr>
      <vt:lpstr>Is training required?</vt:lpstr>
      <vt:lpstr>Methods</vt:lpstr>
      <vt:lpstr>Reporting</vt:lpstr>
      <vt:lpstr>Marine LitterWatch A citizen science system</vt:lpstr>
      <vt:lpstr>How does it work?</vt:lpstr>
      <vt:lpstr>From registration to information</vt:lpstr>
      <vt:lpstr>Extracting data</vt:lpstr>
      <vt:lpstr>Citizen science results reliability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Citizen science</dc:title>
  <dc:creator>Aleksandar Shivarov</dc:creator>
  <cp:lastModifiedBy>Aleksandar Shivarov</cp:lastModifiedBy>
  <cp:revision>36</cp:revision>
  <dcterms:created xsi:type="dcterms:W3CDTF">2020-12-16T22:25:49Z</dcterms:created>
  <dcterms:modified xsi:type="dcterms:W3CDTF">2021-02-05T12:36:34Z</dcterms:modified>
</cp:coreProperties>
</file>